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  <p:sldMasterId id="2147483711" r:id="rId2"/>
  </p:sldMasterIdLst>
  <p:notesMasterIdLst>
    <p:notesMasterId r:id="rId31"/>
  </p:notesMasterIdLst>
  <p:handoutMasterIdLst>
    <p:handoutMasterId r:id="rId32"/>
  </p:handoutMasterIdLst>
  <p:sldIdLst>
    <p:sldId id="319" r:id="rId3"/>
    <p:sldId id="316" r:id="rId4"/>
    <p:sldId id="290" r:id="rId5"/>
    <p:sldId id="289" r:id="rId6"/>
    <p:sldId id="307" r:id="rId7"/>
    <p:sldId id="327" r:id="rId8"/>
    <p:sldId id="308" r:id="rId9"/>
    <p:sldId id="324" r:id="rId10"/>
    <p:sldId id="313" r:id="rId11"/>
    <p:sldId id="292" r:id="rId12"/>
    <p:sldId id="318" r:id="rId13"/>
    <p:sldId id="314" r:id="rId14"/>
    <p:sldId id="320" r:id="rId15"/>
    <p:sldId id="295" r:id="rId16"/>
    <p:sldId id="321" r:id="rId17"/>
    <p:sldId id="322" r:id="rId18"/>
    <p:sldId id="323" r:id="rId19"/>
    <p:sldId id="296" r:id="rId20"/>
    <p:sldId id="299" r:id="rId21"/>
    <p:sldId id="298" r:id="rId22"/>
    <p:sldId id="258" r:id="rId23"/>
    <p:sldId id="325" r:id="rId24"/>
    <p:sldId id="301" r:id="rId25"/>
    <p:sldId id="302" r:id="rId26"/>
    <p:sldId id="305" r:id="rId27"/>
    <p:sldId id="303" r:id="rId28"/>
    <p:sldId id="306" r:id="rId29"/>
    <p:sldId id="304" r:id="rId30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679CEFF-85AD-4973-8542-D90EB9067774}">
          <p14:sldIdLst>
            <p14:sldId id="319"/>
            <p14:sldId id="316"/>
            <p14:sldId id="290"/>
            <p14:sldId id="289"/>
            <p14:sldId id="307"/>
            <p14:sldId id="327"/>
            <p14:sldId id="308"/>
            <p14:sldId id="324"/>
            <p14:sldId id="313"/>
            <p14:sldId id="292"/>
            <p14:sldId id="318"/>
            <p14:sldId id="314"/>
            <p14:sldId id="320"/>
            <p14:sldId id="295"/>
            <p14:sldId id="321"/>
            <p14:sldId id="322"/>
            <p14:sldId id="323"/>
            <p14:sldId id="296"/>
            <p14:sldId id="299"/>
            <p14:sldId id="298"/>
            <p14:sldId id="258"/>
          </p14:sldIdLst>
        </p14:section>
        <p14:section name="Hidden" id="{D0F02FD6-75F7-4A60-A2EB-4C2C7E5DA9B6}">
          <p14:sldIdLst>
            <p14:sldId id="325"/>
            <p14:sldId id="301"/>
            <p14:sldId id="302"/>
            <p14:sldId id="305"/>
            <p14:sldId id="303"/>
            <p14:sldId id="306"/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ir Moshe" initials="YM" lastIdx="5" clrIdx="0">
    <p:extLst>
      <p:ext uri="{19B8F6BF-5375-455C-9EA6-DF929625EA0E}">
        <p15:presenceInfo xmlns:p15="http://schemas.microsoft.com/office/powerpoint/2012/main" userId="Yair Moshe" providerId="None"/>
      </p:ext>
    </p:extLst>
  </p:cmAuthor>
  <p:cmAuthor id="2" name="Yair Moshe" initials="YM [2]" lastIdx="5" clrIdx="1">
    <p:extLst>
      <p:ext uri="{19B8F6BF-5375-455C-9EA6-DF929625EA0E}">
        <p15:presenceInfo xmlns:p15="http://schemas.microsoft.com/office/powerpoint/2012/main" userId="S::myair@technion.ac.il::72fb2c8e-9e1d-4664-922f-2384ae95d2a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CCBA"/>
    <a:srgbClr val="DDD2C0"/>
    <a:srgbClr val="654496"/>
    <a:srgbClr val="9E5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FFEA7F-49E5-4FE4-9746-273BD846343C}" v="1574" dt="2022-01-17T20:56:24.8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5/10/relationships/revisionInfo" Target="revisionInfo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tamar Ginsberg" userId="df39d3b0-8e91-4b46-9009-30407072344b" providerId="ADAL" clId="{2FECF0D4-DF49-4FEB-BFC1-9C3965EB4D6C}"/>
    <pc:docChg chg="undo custSel addSld modSld sldOrd">
      <pc:chgData name="Itamar Ginsberg" userId="df39d3b0-8e91-4b46-9009-30407072344b" providerId="ADAL" clId="{2FECF0D4-DF49-4FEB-BFC1-9C3965EB4D6C}" dt="2021-12-02T06:59:57.794" v="973" actId="729"/>
      <pc:docMkLst>
        <pc:docMk/>
      </pc:docMkLst>
      <pc:sldChg chg="modSp mod modShow">
        <pc:chgData name="Itamar Ginsberg" userId="df39d3b0-8e91-4b46-9009-30407072344b" providerId="ADAL" clId="{2FECF0D4-DF49-4FEB-BFC1-9C3965EB4D6C}" dt="2021-12-01T17:58:02.755" v="577" actId="729"/>
        <pc:sldMkLst>
          <pc:docMk/>
          <pc:sldMk cId="1202081205" sldId="292"/>
        </pc:sldMkLst>
        <pc:spChg chg="mod">
          <ac:chgData name="Itamar Ginsberg" userId="df39d3b0-8e91-4b46-9009-30407072344b" providerId="ADAL" clId="{2FECF0D4-DF49-4FEB-BFC1-9C3965EB4D6C}" dt="2021-11-24T19:41:54.678" v="37" actId="20577"/>
          <ac:spMkLst>
            <pc:docMk/>
            <pc:sldMk cId="1202081205" sldId="292"/>
            <ac:spMk id="2" creationId="{00000000-0000-0000-0000-000000000000}"/>
          </ac:spMkLst>
        </pc:spChg>
      </pc:sldChg>
      <pc:sldChg chg="modSp mod modNotesTx">
        <pc:chgData name="Itamar Ginsberg" userId="df39d3b0-8e91-4b46-9009-30407072344b" providerId="ADAL" clId="{2FECF0D4-DF49-4FEB-BFC1-9C3965EB4D6C}" dt="2021-11-24T19:43:32.146" v="63" actId="948"/>
        <pc:sldMkLst>
          <pc:docMk/>
          <pc:sldMk cId="3476935719" sldId="293"/>
        </pc:sldMkLst>
        <pc:spChg chg="mod">
          <ac:chgData name="Itamar Ginsberg" userId="df39d3b0-8e91-4b46-9009-30407072344b" providerId="ADAL" clId="{2FECF0D4-DF49-4FEB-BFC1-9C3965EB4D6C}" dt="2021-11-24T19:43:12.745" v="61" actId="20577"/>
          <ac:spMkLst>
            <pc:docMk/>
            <pc:sldMk cId="3476935719" sldId="293"/>
            <ac:spMk id="3" creationId="{00000000-0000-0000-0000-000000000000}"/>
          </ac:spMkLst>
        </pc:spChg>
      </pc:sldChg>
      <pc:sldChg chg="modSp mod">
        <pc:chgData name="Itamar Ginsberg" userId="df39d3b0-8e91-4b46-9009-30407072344b" providerId="ADAL" clId="{2FECF0D4-DF49-4FEB-BFC1-9C3965EB4D6C}" dt="2021-11-24T19:44:43.626" v="128" actId="20577"/>
        <pc:sldMkLst>
          <pc:docMk/>
          <pc:sldMk cId="662023011" sldId="298"/>
        </pc:sldMkLst>
        <pc:spChg chg="mod">
          <ac:chgData name="Itamar Ginsberg" userId="df39d3b0-8e91-4b46-9009-30407072344b" providerId="ADAL" clId="{2FECF0D4-DF49-4FEB-BFC1-9C3965EB4D6C}" dt="2021-11-24T19:44:43.626" v="128" actId="20577"/>
          <ac:spMkLst>
            <pc:docMk/>
            <pc:sldMk cId="662023011" sldId="298"/>
            <ac:spMk id="3" creationId="{00000000-0000-0000-0000-000000000000}"/>
          </ac:spMkLst>
        </pc:spChg>
      </pc:sldChg>
      <pc:sldChg chg="addSp delSp mod">
        <pc:chgData name="Itamar Ginsberg" userId="df39d3b0-8e91-4b46-9009-30407072344b" providerId="ADAL" clId="{2FECF0D4-DF49-4FEB-BFC1-9C3965EB4D6C}" dt="2021-11-24T19:40:16.601" v="4" actId="22"/>
        <pc:sldMkLst>
          <pc:docMk/>
          <pc:sldMk cId="654491145" sldId="307"/>
        </pc:sldMkLst>
        <pc:spChg chg="add del">
          <ac:chgData name="Itamar Ginsberg" userId="df39d3b0-8e91-4b46-9009-30407072344b" providerId="ADAL" clId="{2FECF0D4-DF49-4FEB-BFC1-9C3965EB4D6C}" dt="2021-11-24T19:40:10.296" v="1" actId="22"/>
          <ac:spMkLst>
            <pc:docMk/>
            <pc:sldMk cId="654491145" sldId="307"/>
            <ac:spMk id="6" creationId="{2DF988CA-77FD-4E8E-9A4D-5A7A0F11988A}"/>
          </ac:spMkLst>
        </pc:spChg>
        <pc:spChg chg="add">
          <ac:chgData name="Itamar Ginsberg" userId="df39d3b0-8e91-4b46-9009-30407072344b" providerId="ADAL" clId="{2FECF0D4-DF49-4FEB-BFC1-9C3965EB4D6C}" dt="2021-11-24T19:40:11.458" v="2" actId="22"/>
          <ac:spMkLst>
            <pc:docMk/>
            <pc:sldMk cId="654491145" sldId="307"/>
            <ac:spMk id="8" creationId="{85A81008-F1F7-4337-B000-B2C618AC7E92}"/>
          </ac:spMkLst>
        </pc:spChg>
        <pc:spChg chg="add del">
          <ac:chgData name="Itamar Ginsberg" userId="df39d3b0-8e91-4b46-9009-30407072344b" providerId="ADAL" clId="{2FECF0D4-DF49-4FEB-BFC1-9C3965EB4D6C}" dt="2021-11-24T19:40:16.601" v="4" actId="22"/>
          <ac:spMkLst>
            <pc:docMk/>
            <pc:sldMk cId="654491145" sldId="307"/>
            <ac:spMk id="10" creationId="{1C6E6754-5312-4FD9-811A-6259A54D5A7A}"/>
          </ac:spMkLst>
        </pc:spChg>
      </pc:sldChg>
      <pc:sldChg chg="ord">
        <pc:chgData name="Itamar Ginsberg" userId="df39d3b0-8e91-4b46-9009-30407072344b" providerId="ADAL" clId="{2FECF0D4-DF49-4FEB-BFC1-9C3965EB4D6C}" dt="2021-11-24T19:42:37.955" v="43"/>
        <pc:sldMkLst>
          <pc:docMk/>
          <pc:sldMk cId="1395634699" sldId="308"/>
        </pc:sldMkLst>
      </pc:sldChg>
      <pc:sldChg chg="modSp new mod modShow">
        <pc:chgData name="Itamar Ginsberg" userId="df39d3b0-8e91-4b46-9009-30407072344b" providerId="ADAL" clId="{2FECF0D4-DF49-4FEB-BFC1-9C3965EB4D6C}" dt="2021-11-24T19:41:12.906" v="12" actId="729"/>
        <pc:sldMkLst>
          <pc:docMk/>
          <pc:sldMk cId="3542726765" sldId="311"/>
        </pc:sldMkLst>
        <pc:spChg chg="mod">
          <ac:chgData name="Itamar Ginsberg" userId="df39d3b0-8e91-4b46-9009-30407072344b" providerId="ADAL" clId="{2FECF0D4-DF49-4FEB-BFC1-9C3965EB4D6C}" dt="2021-11-24T19:41:02.251" v="10"/>
          <ac:spMkLst>
            <pc:docMk/>
            <pc:sldMk cId="3542726765" sldId="311"/>
            <ac:spMk id="2" creationId="{BCB4AB40-1CF4-41D4-A01C-790BB81ACFCA}"/>
          </ac:spMkLst>
        </pc:spChg>
        <pc:spChg chg="mod">
          <ac:chgData name="Itamar Ginsberg" userId="df39d3b0-8e91-4b46-9009-30407072344b" providerId="ADAL" clId="{2FECF0D4-DF49-4FEB-BFC1-9C3965EB4D6C}" dt="2021-11-24T19:40:58.542" v="9" actId="20577"/>
          <ac:spMkLst>
            <pc:docMk/>
            <pc:sldMk cId="3542726765" sldId="311"/>
            <ac:spMk id="3" creationId="{E15DB882-B29F-4F68-BB4E-CC274A3CAC57}"/>
          </ac:spMkLst>
        </pc:spChg>
      </pc:sldChg>
      <pc:sldChg chg="modSp new mod modShow">
        <pc:chgData name="Itamar Ginsberg" userId="df39d3b0-8e91-4b46-9009-30407072344b" providerId="ADAL" clId="{2FECF0D4-DF49-4FEB-BFC1-9C3965EB4D6C}" dt="2021-11-24T19:41:32.551" v="15" actId="729"/>
        <pc:sldMkLst>
          <pc:docMk/>
          <pc:sldMk cId="1424428952" sldId="312"/>
        </pc:sldMkLst>
        <pc:spChg chg="mod">
          <ac:chgData name="Itamar Ginsberg" userId="df39d3b0-8e91-4b46-9009-30407072344b" providerId="ADAL" clId="{2FECF0D4-DF49-4FEB-BFC1-9C3965EB4D6C}" dt="2021-11-24T19:41:18.611" v="13"/>
          <ac:spMkLst>
            <pc:docMk/>
            <pc:sldMk cId="1424428952" sldId="312"/>
            <ac:spMk id="2" creationId="{4BC55CA3-30E0-45EE-A40C-D2D821E8FBD3}"/>
          </ac:spMkLst>
        </pc:spChg>
        <pc:spChg chg="mod">
          <ac:chgData name="Itamar Ginsberg" userId="df39d3b0-8e91-4b46-9009-30407072344b" providerId="ADAL" clId="{2FECF0D4-DF49-4FEB-BFC1-9C3965EB4D6C}" dt="2021-11-24T19:41:21.731" v="14"/>
          <ac:spMkLst>
            <pc:docMk/>
            <pc:sldMk cId="1424428952" sldId="312"/>
            <ac:spMk id="3" creationId="{681F5029-8E4C-4DB0-90A2-2CE8FD8181AB}"/>
          </ac:spMkLst>
        </pc:spChg>
      </pc:sldChg>
      <pc:sldChg chg="addSp delSp modSp new mod modShow">
        <pc:chgData name="Itamar Ginsberg" userId="df39d3b0-8e91-4b46-9009-30407072344b" providerId="ADAL" clId="{2FECF0D4-DF49-4FEB-BFC1-9C3965EB4D6C}" dt="2021-11-24T19:42:16.468" v="41" actId="729"/>
        <pc:sldMkLst>
          <pc:docMk/>
          <pc:sldMk cId="2057126165" sldId="313"/>
        </pc:sldMkLst>
        <pc:spChg chg="del">
          <ac:chgData name="Itamar Ginsberg" userId="df39d3b0-8e91-4b46-9009-30407072344b" providerId="ADAL" clId="{2FECF0D4-DF49-4FEB-BFC1-9C3965EB4D6C}" dt="2021-11-24T19:42:11.761" v="39" actId="478"/>
          <ac:spMkLst>
            <pc:docMk/>
            <pc:sldMk cId="2057126165" sldId="313"/>
            <ac:spMk id="2" creationId="{E39CA606-D382-4DD8-A8F6-887FD3870BA9}"/>
          </ac:spMkLst>
        </pc:spChg>
        <pc:spChg chg="del">
          <ac:chgData name="Itamar Ginsberg" userId="df39d3b0-8e91-4b46-9009-30407072344b" providerId="ADAL" clId="{2FECF0D4-DF49-4FEB-BFC1-9C3965EB4D6C}" dt="2021-11-24T19:42:11.761" v="39" actId="478"/>
          <ac:spMkLst>
            <pc:docMk/>
            <pc:sldMk cId="2057126165" sldId="313"/>
            <ac:spMk id="3" creationId="{66D594FE-FD03-4EE5-9785-7D0884D9B154}"/>
          </ac:spMkLst>
        </pc:spChg>
        <pc:spChg chg="add mod">
          <ac:chgData name="Itamar Ginsberg" userId="df39d3b0-8e91-4b46-9009-30407072344b" providerId="ADAL" clId="{2FECF0D4-DF49-4FEB-BFC1-9C3965EB4D6C}" dt="2021-11-24T19:42:12.132" v="40"/>
          <ac:spMkLst>
            <pc:docMk/>
            <pc:sldMk cId="2057126165" sldId="313"/>
            <ac:spMk id="5" creationId="{F2C8B912-9599-411A-8F08-4CFB3E0B6E3C}"/>
          </ac:spMkLst>
        </pc:spChg>
        <pc:spChg chg="add mod">
          <ac:chgData name="Itamar Ginsberg" userId="df39d3b0-8e91-4b46-9009-30407072344b" providerId="ADAL" clId="{2FECF0D4-DF49-4FEB-BFC1-9C3965EB4D6C}" dt="2021-11-24T19:42:12.132" v="40"/>
          <ac:spMkLst>
            <pc:docMk/>
            <pc:sldMk cId="2057126165" sldId="313"/>
            <ac:spMk id="6" creationId="{7BEAFAC8-5EAF-431E-A031-2BB5B62B816B}"/>
          </ac:spMkLst>
        </pc:spChg>
        <pc:spChg chg="add mod">
          <ac:chgData name="Itamar Ginsberg" userId="df39d3b0-8e91-4b46-9009-30407072344b" providerId="ADAL" clId="{2FECF0D4-DF49-4FEB-BFC1-9C3965EB4D6C}" dt="2021-11-24T19:42:12.132" v="40"/>
          <ac:spMkLst>
            <pc:docMk/>
            <pc:sldMk cId="2057126165" sldId="313"/>
            <ac:spMk id="7" creationId="{80F55C97-5DA1-4FE1-8655-30C101D236D4}"/>
          </ac:spMkLst>
        </pc:spChg>
        <pc:picChg chg="add mod">
          <ac:chgData name="Itamar Ginsberg" userId="df39d3b0-8e91-4b46-9009-30407072344b" providerId="ADAL" clId="{2FECF0D4-DF49-4FEB-BFC1-9C3965EB4D6C}" dt="2021-11-24T19:42:12.132" v="40"/>
          <ac:picMkLst>
            <pc:docMk/>
            <pc:sldMk cId="2057126165" sldId="313"/>
            <ac:picMk id="8" creationId="{D7D171ED-C49F-405A-A2F3-3833953C5271}"/>
          </ac:picMkLst>
        </pc:picChg>
      </pc:sldChg>
      <pc:sldChg chg="addSp delSp modSp new mod modShow">
        <pc:chgData name="Itamar Ginsberg" userId="df39d3b0-8e91-4b46-9009-30407072344b" providerId="ADAL" clId="{2FECF0D4-DF49-4FEB-BFC1-9C3965EB4D6C}" dt="2021-12-02T06:59:57.794" v="973" actId="729"/>
        <pc:sldMkLst>
          <pc:docMk/>
          <pc:sldMk cId="3492373430" sldId="314"/>
        </pc:sldMkLst>
        <pc:spChg chg="add del mod">
          <ac:chgData name="Itamar Ginsberg" userId="df39d3b0-8e91-4b46-9009-30407072344b" providerId="ADAL" clId="{2FECF0D4-DF49-4FEB-BFC1-9C3965EB4D6C}" dt="2021-12-01T17:55:17.625" v="178" actId="20577"/>
          <ac:spMkLst>
            <pc:docMk/>
            <pc:sldMk cId="3492373430" sldId="314"/>
            <ac:spMk id="2" creationId="{954FBD0E-2398-44DF-AB43-AB85F2EB46AF}"/>
          </ac:spMkLst>
        </pc:spChg>
        <pc:spChg chg="add del mod">
          <ac:chgData name="Itamar Ginsberg" userId="df39d3b0-8e91-4b46-9009-30407072344b" providerId="ADAL" clId="{2FECF0D4-DF49-4FEB-BFC1-9C3965EB4D6C}" dt="2021-12-01T17:57:56.542" v="576" actId="20577"/>
          <ac:spMkLst>
            <pc:docMk/>
            <pc:sldMk cId="3492373430" sldId="314"/>
            <ac:spMk id="3" creationId="{5669809D-D43C-433A-BFF0-C78392147357}"/>
          </ac:spMkLst>
        </pc:spChg>
      </pc:sldChg>
      <pc:sldChg chg="addSp delSp modSp add mod modShow">
        <pc:chgData name="Itamar Ginsberg" userId="df39d3b0-8e91-4b46-9009-30407072344b" providerId="ADAL" clId="{2FECF0D4-DF49-4FEB-BFC1-9C3965EB4D6C}" dt="2021-12-02T06:59:52.882" v="972" actId="729"/>
        <pc:sldMkLst>
          <pc:docMk/>
          <pc:sldMk cId="4024576160" sldId="315"/>
        </pc:sldMkLst>
        <pc:spChg chg="del">
          <ac:chgData name="Itamar Ginsberg" userId="df39d3b0-8e91-4b46-9009-30407072344b" providerId="ADAL" clId="{2FECF0D4-DF49-4FEB-BFC1-9C3965EB4D6C}" dt="2021-12-01T17:58:16.018" v="579" actId="478"/>
          <ac:spMkLst>
            <pc:docMk/>
            <pc:sldMk cId="4024576160" sldId="315"/>
            <ac:spMk id="3" creationId="{5669809D-D43C-433A-BFF0-C78392147357}"/>
          </ac:spMkLst>
        </pc:spChg>
        <pc:spChg chg="add del mod">
          <ac:chgData name="Itamar Ginsberg" userId="df39d3b0-8e91-4b46-9009-30407072344b" providerId="ADAL" clId="{2FECF0D4-DF49-4FEB-BFC1-9C3965EB4D6C}" dt="2021-12-01T17:58:17.762" v="580" actId="478"/>
          <ac:spMkLst>
            <pc:docMk/>
            <pc:sldMk cId="4024576160" sldId="315"/>
            <ac:spMk id="6" creationId="{31EF5105-C6BC-412C-A8F5-67C944EA9A73}"/>
          </ac:spMkLst>
        </pc:spChg>
        <pc:spChg chg="add mod">
          <ac:chgData name="Itamar Ginsberg" userId="df39d3b0-8e91-4b46-9009-30407072344b" providerId="ADAL" clId="{2FECF0D4-DF49-4FEB-BFC1-9C3965EB4D6C}" dt="2021-12-01T17:59:05.515" v="650" actId="1076"/>
          <ac:spMkLst>
            <pc:docMk/>
            <pc:sldMk cId="4024576160" sldId="315"/>
            <ac:spMk id="8" creationId="{83269A20-959F-4FB0-B032-5D3B701D9264}"/>
          </ac:spMkLst>
        </pc:spChg>
        <pc:spChg chg="add mod">
          <ac:chgData name="Itamar Ginsberg" userId="df39d3b0-8e91-4b46-9009-30407072344b" providerId="ADAL" clId="{2FECF0D4-DF49-4FEB-BFC1-9C3965EB4D6C}" dt="2021-12-01T17:59:34.667" v="698" actId="1076"/>
          <ac:spMkLst>
            <pc:docMk/>
            <pc:sldMk cId="4024576160" sldId="315"/>
            <ac:spMk id="9" creationId="{7BC36D01-D872-46F9-B961-4B7A2A115385}"/>
          </ac:spMkLst>
        </pc:spChg>
        <pc:spChg chg="add mod">
          <ac:chgData name="Itamar Ginsberg" userId="df39d3b0-8e91-4b46-9009-30407072344b" providerId="ADAL" clId="{2FECF0D4-DF49-4FEB-BFC1-9C3965EB4D6C}" dt="2021-12-01T17:59:44.211" v="700" actId="571"/>
          <ac:spMkLst>
            <pc:docMk/>
            <pc:sldMk cId="4024576160" sldId="315"/>
            <ac:spMk id="10" creationId="{31C46AB3-2192-46D2-B9D5-F634B68E0149}"/>
          </ac:spMkLst>
        </pc:spChg>
        <pc:spChg chg="add mod">
          <ac:chgData name="Itamar Ginsberg" userId="df39d3b0-8e91-4b46-9009-30407072344b" providerId="ADAL" clId="{2FECF0D4-DF49-4FEB-BFC1-9C3965EB4D6C}" dt="2021-12-01T17:59:44.211" v="700" actId="571"/>
          <ac:spMkLst>
            <pc:docMk/>
            <pc:sldMk cId="4024576160" sldId="315"/>
            <ac:spMk id="11" creationId="{278F5B27-7CD0-43F0-98AC-2C0D365E709B}"/>
          </ac:spMkLst>
        </pc:spChg>
        <pc:spChg chg="add mod">
          <ac:chgData name="Itamar Ginsberg" userId="df39d3b0-8e91-4b46-9009-30407072344b" providerId="ADAL" clId="{2FECF0D4-DF49-4FEB-BFC1-9C3965EB4D6C}" dt="2021-12-01T18:00:05.878" v="749" actId="122"/>
          <ac:spMkLst>
            <pc:docMk/>
            <pc:sldMk cId="4024576160" sldId="315"/>
            <ac:spMk id="13" creationId="{A41C2849-BADB-439C-85E5-E56664A83534}"/>
          </ac:spMkLst>
        </pc:spChg>
        <pc:spChg chg="add mod">
          <ac:chgData name="Itamar Ginsberg" userId="df39d3b0-8e91-4b46-9009-30407072344b" providerId="ADAL" clId="{2FECF0D4-DF49-4FEB-BFC1-9C3965EB4D6C}" dt="2021-12-01T18:00:24.346" v="782" actId="20577"/>
          <ac:spMkLst>
            <pc:docMk/>
            <pc:sldMk cId="4024576160" sldId="315"/>
            <ac:spMk id="14" creationId="{BE6A3F5F-67C8-4D25-9C3D-651C2A0AF7E2}"/>
          </ac:spMkLst>
        </pc:spChg>
        <pc:spChg chg="add mod">
          <ac:chgData name="Itamar Ginsberg" userId="df39d3b0-8e91-4b46-9009-30407072344b" providerId="ADAL" clId="{2FECF0D4-DF49-4FEB-BFC1-9C3965EB4D6C}" dt="2021-12-01T18:03:57.711" v="971" actId="20577"/>
          <ac:spMkLst>
            <pc:docMk/>
            <pc:sldMk cId="4024576160" sldId="315"/>
            <ac:spMk id="15" creationId="{AB1D60B5-9771-4135-B5F3-E68EA101934D}"/>
          </ac:spMkLst>
        </pc:spChg>
        <pc:graphicFrameChg chg="add mod modGraphic">
          <ac:chgData name="Itamar Ginsberg" userId="df39d3b0-8e91-4b46-9009-30407072344b" providerId="ADAL" clId="{2FECF0D4-DF49-4FEB-BFC1-9C3965EB4D6C}" dt="2021-12-01T17:58:39.547" v="585" actId="1076"/>
          <ac:graphicFrameMkLst>
            <pc:docMk/>
            <pc:sldMk cId="4024576160" sldId="315"/>
            <ac:graphicFrameMk id="7" creationId="{B9F082EA-E924-4B74-82E9-70B11E08E4CC}"/>
          </ac:graphicFrameMkLst>
        </pc:graphicFrameChg>
        <pc:graphicFrameChg chg="add mod modGraphic">
          <ac:chgData name="Itamar Ginsberg" userId="df39d3b0-8e91-4b46-9009-30407072344b" providerId="ADAL" clId="{2FECF0D4-DF49-4FEB-BFC1-9C3965EB4D6C}" dt="2021-12-01T18:00:10.083" v="751" actId="14100"/>
          <ac:graphicFrameMkLst>
            <pc:docMk/>
            <pc:sldMk cId="4024576160" sldId="315"/>
            <ac:graphicFrameMk id="12" creationId="{508C401D-070E-41D4-93C5-4D4F4E3C7F45}"/>
          </ac:graphicFrameMkLst>
        </pc:graphicFrameChg>
      </pc:sldChg>
    </pc:docChg>
  </pc:docChgLst>
  <pc:docChgLst>
    <pc:chgData name="Itamar Ginsberg" userId="df39d3b0-8e91-4b46-9009-30407072344b" providerId="ADAL" clId="{A3FFEA7F-49E5-4FE4-9746-273BD846343C}"/>
    <pc:docChg chg="undo redo custSel addSld delSld modSld sldOrd modMainMaster addSection modSection">
      <pc:chgData name="Itamar Ginsberg" userId="df39d3b0-8e91-4b46-9009-30407072344b" providerId="ADAL" clId="{A3FFEA7F-49E5-4FE4-9746-273BD846343C}" dt="2022-01-17T20:57:30.258" v="3601" actId="478"/>
      <pc:docMkLst>
        <pc:docMk/>
      </pc:docMkLst>
      <pc:sldChg chg="addSp delSp modSp add del mod modTransition">
        <pc:chgData name="Itamar Ginsberg" userId="df39d3b0-8e91-4b46-9009-30407072344b" providerId="ADAL" clId="{A3FFEA7F-49E5-4FE4-9746-273BD846343C}" dt="2022-01-17T20:57:30.258" v="3601" actId="478"/>
        <pc:sldMkLst>
          <pc:docMk/>
          <pc:sldMk cId="0" sldId="258"/>
        </pc:sldMkLst>
        <pc:spChg chg="add mod ord">
          <ac:chgData name="Itamar Ginsberg" userId="df39d3b0-8e91-4b46-9009-30407072344b" providerId="ADAL" clId="{A3FFEA7F-49E5-4FE4-9746-273BD846343C}" dt="2022-01-17T20:56:21.268" v="3599" actId="1076"/>
          <ac:spMkLst>
            <pc:docMk/>
            <pc:sldMk cId="0" sldId="258"/>
            <ac:spMk id="2" creationId="{86EC2CE7-BB0F-4A5B-B070-A8DEE913C70F}"/>
          </ac:spMkLst>
        </pc:spChg>
        <pc:spChg chg="add del mod">
          <ac:chgData name="Itamar Ginsberg" userId="df39d3b0-8e91-4b46-9009-30407072344b" providerId="ADAL" clId="{A3FFEA7F-49E5-4FE4-9746-273BD846343C}" dt="2022-01-09T18:36:00.584" v="3080"/>
          <ac:spMkLst>
            <pc:docMk/>
            <pc:sldMk cId="0" sldId="258"/>
            <ac:spMk id="6" creationId="{67E24460-76C0-4D92-85AC-25EC3AFE3274}"/>
          </ac:spMkLst>
        </pc:spChg>
        <pc:spChg chg="add del mod">
          <ac:chgData name="Itamar Ginsberg" userId="df39d3b0-8e91-4b46-9009-30407072344b" providerId="ADAL" clId="{A3FFEA7F-49E5-4FE4-9746-273BD846343C}" dt="2022-01-09T18:36:00.584" v="3080"/>
          <ac:spMkLst>
            <pc:docMk/>
            <pc:sldMk cId="0" sldId="258"/>
            <ac:spMk id="8" creationId="{F2709866-1A98-46F6-BA7F-DCD1FAF2E06B}"/>
          </ac:spMkLst>
        </pc:spChg>
        <pc:spChg chg="add del mod">
          <ac:chgData name="Itamar Ginsberg" userId="df39d3b0-8e91-4b46-9009-30407072344b" providerId="ADAL" clId="{A3FFEA7F-49E5-4FE4-9746-273BD846343C}" dt="2022-01-09T18:29:29.485" v="2986"/>
          <ac:spMkLst>
            <pc:docMk/>
            <pc:sldMk cId="0" sldId="258"/>
            <ac:spMk id="10" creationId="{24E82FC6-8B46-405C-8DA4-F2C2B3548446}"/>
          </ac:spMkLst>
        </pc:spChg>
        <pc:spChg chg="add del mod">
          <ac:chgData name="Itamar Ginsberg" userId="df39d3b0-8e91-4b46-9009-30407072344b" providerId="ADAL" clId="{A3FFEA7F-49E5-4FE4-9746-273BD846343C}" dt="2022-01-17T20:57:30.258" v="3601" actId="478"/>
          <ac:spMkLst>
            <pc:docMk/>
            <pc:sldMk cId="0" sldId="258"/>
            <ac:spMk id="10" creationId="{7F991A9A-8E23-4489-9B2C-36ECF4DE5412}"/>
          </ac:spMkLst>
        </pc:spChg>
        <pc:spChg chg="add del mod">
          <ac:chgData name="Itamar Ginsberg" userId="df39d3b0-8e91-4b46-9009-30407072344b" providerId="ADAL" clId="{A3FFEA7F-49E5-4FE4-9746-273BD846343C}" dt="2022-01-09T18:29:29.485" v="2986"/>
          <ac:spMkLst>
            <pc:docMk/>
            <pc:sldMk cId="0" sldId="258"/>
            <ac:spMk id="12" creationId="{639B8747-E6F4-4576-AE53-FEFF2621B60F}"/>
          </ac:spMkLst>
        </pc:spChg>
        <pc:spChg chg="add del mod">
          <ac:chgData name="Itamar Ginsberg" userId="df39d3b0-8e91-4b46-9009-30407072344b" providerId="ADAL" clId="{A3FFEA7F-49E5-4FE4-9746-273BD846343C}" dt="2022-01-09T18:35:59.315" v="3078"/>
          <ac:spMkLst>
            <pc:docMk/>
            <pc:sldMk cId="0" sldId="258"/>
            <ac:spMk id="14" creationId="{3197314D-26A2-47AE-9965-EFED31A30D27}"/>
          </ac:spMkLst>
        </pc:spChg>
        <pc:spChg chg="add del mod">
          <ac:chgData name="Itamar Ginsberg" userId="df39d3b0-8e91-4b46-9009-30407072344b" providerId="ADAL" clId="{A3FFEA7F-49E5-4FE4-9746-273BD846343C}" dt="2022-01-09T18:35:59.315" v="3078"/>
          <ac:spMkLst>
            <pc:docMk/>
            <pc:sldMk cId="0" sldId="258"/>
            <ac:spMk id="16" creationId="{48B1C1F2-355A-4E4F-9771-0B0DE676787A}"/>
          </ac:spMkLst>
        </pc:spChg>
        <pc:spChg chg="add del mod">
          <ac:chgData name="Itamar Ginsberg" userId="df39d3b0-8e91-4b46-9009-30407072344b" providerId="ADAL" clId="{A3FFEA7F-49E5-4FE4-9746-273BD846343C}" dt="2022-01-09T18:36:15.446" v="3092"/>
          <ac:spMkLst>
            <pc:docMk/>
            <pc:sldMk cId="0" sldId="258"/>
            <ac:spMk id="18" creationId="{C54DE9E1-BF4E-408C-AD12-C5229C134212}"/>
          </ac:spMkLst>
        </pc:spChg>
        <pc:spChg chg="add del mod">
          <ac:chgData name="Itamar Ginsberg" userId="df39d3b0-8e91-4b46-9009-30407072344b" providerId="ADAL" clId="{A3FFEA7F-49E5-4FE4-9746-273BD846343C}" dt="2022-01-09T18:36:15.446" v="3092"/>
          <ac:spMkLst>
            <pc:docMk/>
            <pc:sldMk cId="0" sldId="258"/>
            <ac:spMk id="20" creationId="{90461E16-C2A6-4F3A-9647-2975287EE4E7}"/>
          </ac:spMkLst>
        </pc:spChg>
        <pc:spChg chg="add mod">
          <ac:chgData name="Itamar Ginsberg" userId="df39d3b0-8e91-4b46-9009-30407072344b" providerId="ADAL" clId="{A3FFEA7F-49E5-4FE4-9746-273BD846343C}" dt="2022-01-17T20:56:21.268" v="3599" actId="1076"/>
          <ac:spMkLst>
            <pc:docMk/>
            <pc:sldMk cId="0" sldId="258"/>
            <ac:spMk id="22" creationId="{A00AB409-53E9-4CEA-9C0E-1DBE89EA2854}"/>
          </ac:spMkLst>
        </pc:spChg>
        <pc:spChg chg="add del mod">
          <ac:chgData name="Itamar Ginsberg" userId="df39d3b0-8e91-4b46-9009-30407072344b" providerId="ADAL" clId="{A3FFEA7F-49E5-4FE4-9746-273BD846343C}" dt="2022-01-09T18:38:59.044" v="3128" actId="478"/>
          <ac:spMkLst>
            <pc:docMk/>
            <pc:sldMk cId="0" sldId="258"/>
            <ac:spMk id="24" creationId="{E9C6B021-C85D-4821-A569-7C247056B4E6}"/>
          </ac:spMkLst>
        </pc:spChg>
        <pc:spChg chg="add mod">
          <ac:chgData name="Itamar Ginsberg" userId="df39d3b0-8e91-4b46-9009-30407072344b" providerId="ADAL" clId="{A3FFEA7F-49E5-4FE4-9746-273BD846343C}" dt="2022-01-09T19:18:59.628" v="3257" actId="1036"/>
          <ac:spMkLst>
            <pc:docMk/>
            <pc:sldMk cId="0" sldId="258"/>
            <ac:spMk id="25" creationId="{A85B103D-989D-45CA-931F-5730BB701DEA}"/>
          </ac:spMkLst>
        </pc:spChg>
        <pc:spChg chg="add mod">
          <ac:chgData name="Itamar Ginsberg" userId="df39d3b0-8e91-4b46-9009-30407072344b" providerId="ADAL" clId="{A3FFEA7F-49E5-4FE4-9746-273BD846343C}" dt="2022-01-09T20:18:38.546" v="3323" actId="20577"/>
          <ac:spMkLst>
            <pc:docMk/>
            <pc:sldMk cId="0" sldId="258"/>
            <ac:spMk id="26" creationId="{861322D1-8B15-48B3-89A9-CA02C0AD97AA}"/>
          </ac:spMkLst>
        </pc:spChg>
        <pc:spChg chg="add del mod">
          <ac:chgData name="Itamar Ginsberg" userId="df39d3b0-8e91-4b46-9009-30407072344b" providerId="ADAL" clId="{A3FFEA7F-49E5-4FE4-9746-273BD846343C}" dt="2022-01-09T18:40:51.282" v="3200" actId="1076"/>
          <ac:spMkLst>
            <pc:docMk/>
            <pc:sldMk cId="0" sldId="258"/>
            <ac:spMk id="478" creationId="{00000000-0000-0000-0000-000000000000}"/>
          </ac:spMkLst>
        </pc:spChg>
        <pc:spChg chg="add del mod">
          <ac:chgData name="Itamar Ginsberg" userId="df39d3b0-8e91-4b46-9009-30407072344b" providerId="ADAL" clId="{A3FFEA7F-49E5-4FE4-9746-273BD846343C}" dt="2022-01-09T18:36:21.509" v="3094" actId="478"/>
          <ac:spMkLst>
            <pc:docMk/>
            <pc:sldMk cId="0" sldId="258"/>
            <ac:spMk id="479" creationId="{00000000-0000-0000-0000-000000000000}"/>
          </ac:spMkLst>
        </pc:spChg>
        <pc:picChg chg="add del mod modCrop">
          <ac:chgData name="Itamar Ginsberg" userId="df39d3b0-8e91-4b46-9009-30407072344b" providerId="ADAL" clId="{A3FFEA7F-49E5-4FE4-9746-273BD846343C}" dt="2022-01-09T20:34:30.421" v="3569" actId="478"/>
          <ac:picMkLst>
            <pc:docMk/>
            <pc:sldMk cId="0" sldId="258"/>
            <ac:picMk id="4" creationId="{821AAD10-61B3-4082-9EC9-49D9FCE022C1}"/>
          </ac:picMkLst>
        </pc:picChg>
        <pc:picChg chg="add del mod">
          <ac:chgData name="Itamar Ginsberg" userId="df39d3b0-8e91-4b46-9009-30407072344b" providerId="ADAL" clId="{A3FFEA7F-49E5-4FE4-9746-273BD846343C}" dt="2022-01-09T18:36:00.584" v="3080"/>
          <ac:picMkLst>
            <pc:docMk/>
            <pc:sldMk cId="0" sldId="258"/>
            <ac:picMk id="5" creationId="{F41CE0E0-A5C4-43C8-A664-2C746E110EC6}"/>
          </ac:picMkLst>
        </pc:picChg>
        <pc:picChg chg="add del mod">
          <ac:chgData name="Itamar Ginsberg" userId="df39d3b0-8e91-4b46-9009-30407072344b" providerId="ADAL" clId="{A3FFEA7F-49E5-4FE4-9746-273BD846343C}" dt="2022-01-09T18:36:00.584" v="3080"/>
          <ac:picMkLst>
            <pc:docMk/>
            <pc:sldMk cId="0" sldId="258"/>
            <ac:picMk id="7" creationId="{D0CB84B5-D93E-4077-A769-3C9D02E8F17D}"/>
          </ac:picMkLst>
        </pc:picChg>
        <pc:picChg chg="add del mod">
          <ac:chgData name="Itamar Ginsberg" userId="df39d3b0-8e91-4b46-9009-30407072344b" providerId="ADAL" clId="{A3FFEA7F-49E5-4FE4-9746-273BD846343C}" dt="2022-01-09T18:29:29.485" v="2986"/>
          <ac:picMkLst>
            <pc:docMk/>
            <pc:sldMk cId="0" sldId="258"/>
            <ac:picMk id="9" creationId="{DE4F401B-0560-4742-A969-FAE468D58194}"/>
          </ac:picMkLst>
        </pc:picChg>
        <pc:picChg chg="add del mod">
          <ac:chgData name="Itamar Ginsberg" userId="df39d3b0-8e91-4b46-9009-30407072344b" providerId="ADAL" clId="{A3FFEA7F-49E5-4FE4-9746-273BD846343C}" dt="2022-01-17T20:57:30.258" v="3601" actId="478"/>
          <ac:picMkLst>
            <pc:docMk/>
            <pc:sldMk cId="0" sldId="258"/>
            <ac:picMk id="11" creationId="{3F8171CB-1BB7-4804-BBAF-4350C2C25505}"/>
          </ac:picMkLst>
        </pc:picChg>
        <pc:picChg chg="add del mod">
          <ac:chgData name="Itamar Ginsberg" userId="df39d3b0-8e91-4b46-9009-30407072344b" providerId="ADAL" clId="{A3FFEA7F-49E5-4FE4-9746-273BD846343C}" dt="2022-01-09T18:29:29.485" v="2986"/>
          <ac:picMkLst>
            <pc:docMk/>
            <pc:sldMk cId="0" sldId="258"/>
            <ac:picMk id="11" creationId="{59E955D9-B103-4C03-81A1-892E93070D6A}"/>
          </ac:picMkLst>
        </pc:picChg>
        <pc:picChg chg="add del mod">
          <ac:chgData name="Itamar Ginsberg" userId="df39d3b0-8e91-4b46-9009-30407072344b" providerId="ADAL" clId="{A3FFEA7F-49E5-4FE4-9746-273BD846343C}" dt="2022-01-09T18:35:59.315" v="3078"/>
          <ac:picMkLst>
            <pc:docMk/>
            <pc:sldMk cId="0" sldId="258"/>
            <ac:picMk id="13" creationId="{1ED59B63-8AE4-45DB-9902-B4DA43E6C9E8}"/>
          </ac:picMkLst>
        </pc:picChg>
        <pc:picChg chg="add del mod">
          <ac:chgData name="Itamar Ginsberg" userId="df39d3b0-8e91-4b46-9009-30407072344b" providerId="ADAL" clId="{A3FFEA7F-49E5-4FE4-9746-273BD846343C}" dt="2022-01-09T18:35:59.315" v="3078"/>
          <ac:picMkLst>
            <pc:docMk/>
            <pc:sldMk cId="0" sldId="258"/>
            <ac:picMk id="15" creationId="{448ACD3B-EB10-4B6B-BA56-D040F3B0DA96}"/>
          </ac:picMkLst>
        </pc:picChg>
        <pc:picChg chg="add del mod">
          <ac:chgData name="Itamar Ginsberg" userId="df39d3b0-8e91-4b46-9009-30407072344b" providerId="ADAL" clId="{A3FFEA7F-49E5-4FE4-9746-273BD846343C}" dt="2022-01-09T18:36:15.446" v="3092"/>
          <ac:picMkLst>
            <pc:docMk/>
            <pc:sldMk cId="0" sldId="258"/>
            <ac:picMk id="17" creationId="{BA7A34F5-1236-4D82-8FB5-348B704E6858}"/>
          </ac:picMkLst>
        </pc:picChg>
        <pc:picChg chg="add del mod">
          <ac:chgData name="Itamar Ginsberg" userId="df39d3b0-8e91-4b46-9009-30407072344b" providerId="ADAL" clId="{A3FFEA7F-49E5-4FE4-9746-273BD846343C}" dt="2022-01-09T18:36:15.446" v="3092"/>
          <ac:picMkLst>
            <pc:docMk/>
            <pc:sldMk cId="0" sldId="258"/>
            <ac:picMk id="19" creationId="{5307117A-06E3-4E23-BB7D-C002671C911D}"/>
          </ac:picMkLst>
        </pc:picChg>
        <pc:picChg chg="add mod ord modCrop">
          <ac:chgData name="Itamar Ginsberg" userId="df39d3b0-8e91-4b46-9009-30407072344b" providerId="ADAL" clId="{A3FFEA7F-49E5-4FE4-9746-273BD846343C}" dt="2022-01-17T20:56:21.268" v="3599" actId="1076"/>
          <ac:picMkLst>
            <pc:docMk/>
            <pc:sldMk cId="0" sldId="258"/>
            <ac:picMk id="21" creationId="{630BDB7E-EDEE-4E1C-BCAC-C0BE81AEAFDF}"/>
          </ac:picMkLst>
        </pc:picChg>
        <pc:picChg chg="add mod">
          <ac:chgData name="Itamar Ginsberg" userId="df39d3b0-8e91-4b46-9009-30407072344b" providerId="ADAL" clId="{A3FFEA7F-49E5-4FE4-9746-273BD846343C}" dt="2022-01-09T19:18:59.628" v="3257" actId="1036"/>
          <ac:picMkLst>
            <pc:docMk/>
            <pc:sldMk cId="0" sldId="258"/>
            <ac:picMk id="23" creationId="{B0C69CF2-1F50-4903-92EB-720D3DDBC3D5}"/>
          </ac:picMkLst>
        </pc:picChg>
      </pc:sldChg>
      <pc:sldChg chg="addSp delSp modSp del mod addAnim delAnim modAnim">
        <pc:chgData name="Itamar Ginsberg" userId="df39d3b0-8e91-4b46-9009-30407072344b" providerId="ADAL" clId="{A3FFEA7F-49E5-4FE4-9746-273BD846343C}" dt="2022-01-05T19:15:14.060" v="80" actId="47"/>
        <pc:sldMkLst>
          <pc:docMk/>
          <pc:sldMk cId="2685076816" sldId="288"/>
        </pc:sldMkLst>
        <pc:spChg chg="del">
          <ac:chgData name="Itamar Ginsberg" userId="df39d3b0-8e91-4b46-9009-30407072344b" providerId="ADAL" clId="{A3FFEA7F-49E5-4FE4-9746-273BD846343C}" dt="2022-01-05T19:09:08.435" v="13" actId="478"/>
          <ac:spMkLst>
            <pc:docMk/>
            <pc:sldMk cId="2685076816" sldId="288"/>
            <ac:spMk id="2" creationId="{00000000-0000-0000-0000-000000000000}"/>
          </ac:spMkLst>
        </pc:spChg>
        <pc:spChg chg="del">
          <ac:chgData name="Itamar Ginsberg" userId="df39d3b0-8e91-4b46-9009-30407072344b" providerId="ADAL" clId="{A3FFEA7F-49E5-4FE4-9746-273BD846343C}" dt="2022-01-05T19:09:08.435" v="13" actId="478"/>
          <ac:spMkLst>
            <pc:docMk/>
            <pc:sldMk cId="2685076816" sldId="288"/>
            <ac:spMk id="3" creationId="{00000000-0000-0000-0000-000000000000}"/>
          </ac:spMkLst>
        </pc:spChg>
        <pc:spChg chg="add del mod">
          <ac:chgData name="Itamar Ginsberg" userId="df39d3b0-8e91-4b46-9009-30407072344b" providerId="ADAL" clId="{A3FFEA7F-49E5-4FE4-9746-273BD846343C}" dt="2022-01-05T19:09:12.802" v="15" actId="478"/>
          <ac:spMkLst>
            <pc:docMk/>
            <pc:sldMk cId="2685076816" sldId="288"/>
            <ac:spMk id="5" creationId="{76495317-686E-4ECE-A57E-762CE97589C9}"/>
          </ac:spMkLst>
        </pc:spChg>
        <pc:spChg chg="del">
          <ac:chgData name="Itamar Ginsberg" userId="df39d3b0-8e91-4b46-9009-30407072344b" providerId="ADAL" clId="{A3FFEA7F-49E5-4FE4-9746-273BD846343C}" dt="2022-01-05T19:09:08.435" v="13" actId="478"/>
          <ac:spMkLst>
            <pc:docMk/>
            <pc:sldMk cId="2685076816" sldId="288"/>
            <ac:spMk id="7" creationId="{392FC8B8-9D36-4BA5-8645-0224F81CDC87}"/>
          </ac:spMkLst>
        </pc:spChg>
        <pc:spChg chg="add del mod">
          <ac:chgData name="Itamar Ginsberg" userId="df39d3b0-8e91-4b46-9009-30407072344b" providerId="ADAL" clId="{A3FFEA7F-49E5-4FE4-9746-273BD846343C}" dt="2022-01-05T19:09:33.007" v="18" actId="478"/>
          <ac:spMkLst>
            <pc:docMk/>
            <pc:sldMk cId="2685076816" sldId="288"/>
            <ac:spMk id="9" creationId="{9059D5B7-C09B-4808-8C5E-F6B4BEE7C52B}"/>
          </ac:spMkLst>
        </pc:spChg>
        <pc:spChg chg="add mod">
          <ac:chgData name="Itamar Ginsberg" userId="df39d3b0-8e91-4b46-9009-30407072344b" providerId="ADAL" clId="{A3FFEA7F-49E5-4FE4-9746-273BD846343C}" dt="2022-01-05T19:09:09.100" v="14"/>
          <ac:spMkLst>
            <pc:docMk/>
            <pc:sldMk cId="2685076816" sldId="288"/>
            <ac:spMk id="10" creationId="{A065E0E3-C159-4F57-B2EF-B427E6DF65B1}"/>
          </ac:spMkLst>
        </pc:spChg>
        <pc:spChg chg="add mod ord">
          <ac:chgData name="Itamar Ginsberg" userId="df39d3b0-8e91-4b46-9009-30407072344b" providerId="ADAL" clId="{A3FFEA7F-49E5-4FE4-9746-273BD846343C}" dt="2022-01-05T19:09:30.905" v="17" actId="167"/>
          <ac:spMkLst>
            <pc:docMk/>
            <pc:sldMk cId="2685076816" sldId="288"/>
            <ac:spMk id="11" creationId="{04EEA3D1-2BF1-486C-857D-5D70EDC1A5EC}"/>
          </ac:spMkLst>
        </pc:spChg>
        <pc:spChg chg="add del mod">
          <ac:chgData name="Itamar Ginsberg" userId="df39d3b0-8e91-4b46-9009-30407072344b" providerId="ADAL" clId="{A3FFEA7F-49E5-4FE4-9746-273BD846343C}" dt="2022-01-05T19:09:43.600" v="20"/>
          <ac:spMkLst>
            <pc:docMk/>
            <pc:sldMk cId="2685076816" sldId="288"/>
            <ac:spMk id="16" creationId="{C1F9F009-B1BD-4258-B4EA-84663ADB839A}"/>
          </ac:spMkLst>
        </pc:spChg>
        <pc:spChg chg="add del mod">
          <ac:chgData name="Itamar Ginsberg" userId="df39d3b0-8e91-4b46-9009-30407072344b" providerId="ADAL" clId="{A3FFEA7F-49E5-4FE4-9746-273BD846343C}" dt="2022-01-05T19:09:43.600" v="20"/>
          <ac:spMkLst>
            <pc:docMk/>
            <pc:sldMk cId="2685076816" sldId="288"/>
            <ac:spMk id="17" creationId="{8DE4FD28-68C5-4304-9EED-FBFF9B1B9046}"/>
          </ac:spMkLst>
        </pc:spChg>
        <pc:spChg chg="add del mod">
          <ac:chgData name="Itamar Ginsberg" userId="df39d3b0-8e91-4b46-9009-30407072344b" providerId="ADAL" clId="{A3FFEA7F-49E5-4FE4-9746-273BD846343C}" dt="2022-01-05T19:09:43.600" v="20"/>
          <ac:spMkLst>
            <pc:docMk/>
            <pc:sldMk cId="2685076816" sldId="288"/>
            <ac:spMk id="18" creationId="{2EB5CCD3-C92D-4109-B1C7-D87873DF1A1A}"/>
          </ac:spMkLst>
        </pc:spChg>
        <pc:spChg chg="add del mod">
          <ac:chgData name="Itamar Ginsberg" userId="df39d3b0-8e91-4b46-9009-30407072344b" providerId="ADAL" clId="{A3FFEA7F-49E5-4FE4-9746-273BD846343C}" dt="2022-01-05T19:09:43.600" v="20"/>
          <ac:spMkLst>
            <pc:docMk/>
            <pc:sldMk cId="2685076816" sldId="288"/>
            <ac:spMk id="19" creationId="{D61BE25C-9A80-453C-B66E-0F51AAC7B20F}"/>
          </ac:spMkLst>
        </pc:spChg>
        <pc:spChg chg="add del mod">
          <ac:chgData name="Itamar Ginsberg" userId="df39d3b0-8e91-4b46-9009-30407072344b" providerId="ADAL" clId="{A3FFEA7F-49E5-4FE4-9746-273BD846343C}" dt="2022-01-05T19:09:43.600" v="20"/>
          <ac:spMkLst>
            <pc:docMk/>
            <pc:sldMk cId="2685076816" sldId="288"/>
            <ac:spMk id="20" creationId="{FF9DD2DF-08D4-4A21-A650-B7B83F0D1BF7}"/>
          </ac:spMkLst>
        </pc:spChg>
        <pc:spChg chg="mod">
          <ac:chgData name="Itamar Ginsberg" userId="df39d3b0-8e91-4b46-9009-30407072344b" providerId="ADAL" clId="{A3FFEA7F-49E5-4FE4-9746-273BD846343C}" dt="2022-01-05T19:09:42.212" v="19"/>
          <ac:spMkLst>
            <pc:docMk/>
            <pc:sldMk cId="2685076816" sldId="288"/>
            <ac:spMk id="22" creationId="{EBC2AB59-6EB5-4D5A-A6D9-92DF5AE34B4D}"/>
          </ac:spMkLst>
        </pc:spChg>
        <pc:spChg chg="mod">
          <ac:chgData name="Itamar Ginsberg" userId="df39d3b0-8e91-4b46-9009-30407072344b" providerId="ADAL" clId="{A3FFEA7F-49E5-4FE4-9746-273BD846343C}" dt="2022-01-05T19:09:42.212" v="19"/>
          <ac:spMkLst>
            <pc:docMk/>
            <pc:sldMk cId="2685076816" sldId="288"/>
            <ac:spMk id="23" creationId="{FABAC421-86EB-47A2-B5FB-BB0AB19683B3}"/>
          </ac:spMkLst>
        </pc:spChg>
        <pc:spChg chg="mod">
          <ac:chgData name="Itamar Ginsberg" userId="df39d3b0-8e91-4b46-9009-30407072344b" providerId="ADAL" clId="{A3FFEA7F-49E5-4FE4-9746-273BD846343C}" dt="2022-01-05T19:09:42.212" v="19"/>
          <ac:spMkLst>
            <pc:docMk/>
            <pc:sldMk cId="2685076816" sldId="288"/>
            <ac:spMk id="24" creationId="{89DAC1EA-FAE5-4261-B4D8-783FC5AEDBF3}"/>
          </ac:spMkLst>
        </pc:spChg>
        <pc:spChg chg="mod">
          <ac:chgData name="Itamar Ginsberg" userId="df39d3b0-8e91-4b46-9009-30407072344b" providerId="ADAL" clId="{A3FFEA7F-49E5-4FE4-9746-273BD846343C}" dt="2022-01-05T19:09:42.212" v="19"/>
          <ac:spMkLst>
            <pc:docMk/>
            <pc:sldMk cId="2685076816" sldId="288"/>
            <ac:spMk id="26" creationId="{D241C083-4278-4433-8355-FA3C2EB4D5E9}"/>
          </ac:spMkLst>
        </pc:spChg>
        <pc:spChg chg="mod">
          <ac:chgData name="Itamar Ginsberg" userId="df39d3b0-8e91-4b46-9009-30407072344b" providerId="ADAL" clId="{A3FFEA7F-49E5-4FE4-9746-273BD846343C}" dt="2022-01-05T19:09:42.212" v="19"/>
          <ac:spMkLst>
            <pc:docMk/>
            <pc:sldMk cId="2685076816" sldId="288"/>
            <ac:spMk id="27" creationId="{B2BD3395-9C77-429C-8A60-F4F698FC609C}"/>
          </ac:spMkLst>
        </pc:spChg>
        <pc:spChg chg="mod">
          <ac:chgData name="Itamar Ginsberg" userId="df39d3b0-8e91-4b46-9009-30407072344b" providerId="ADAL" clId="{A3FFEA7F-49E5-4FE4-9746-273BD846343C}" dt="2022-01-05T19:09:42.212" v="19"/>
          <ac:spMkLst>
            <pc:docMk/>
            <pc:sldMk cId="2685076816" sldId="288"/>
            <ac:spMk id="28" creationId="{991C1B67-7F62-408E-B463-95D68267C3B6}"/>
          </ac:spMkLst>
        </pc:spChg>
        <pc:spChg chg="mod">
          <ac:chgData name="Itamar Ginsberg" userId="df39d3b0-8e91-4b46-9009-30407072344b" providerId="ADAL" clId="{A3FFEA7F-49E5-4FE4-9746-273BD846343C}" dt="2022-01-05T19:09:42.212" v="19"/>
          <ac:spMkLst>
            <pc:docMk/>
            <pc:sldMk cId="2685076816" sldId="288"/>
            <ac:spMk id="29" creationId="{70EDCA98-95AC-4EA6-AB86-DD5C92790C5C}"/>
          </ac:spMkLst>
        </pc:spChg>
        <pc:spChg chg="mod">
          <ac:chgData name="Itamar Ginsberg" userId="df39d3b0-8e91-4b46-9009-30407072344b" providerId="ADAL" clId="{A3FFEA7F-49E5-4FE4-9746-273BD846343C}" dt="2022-01-05T19:09:42.212" v="19"/>
          <ac:spMkLst>
            <pc:docMk/>
            <pc:sldMk cId="2685076816" sldId="288"/>
            <ac:spMk id="30" creationId="{9B2667FE-9C2B-4D2D-B4F2-B873C2E5FD5E}"/>
          </ac:spMkLst>
        </pc:spChg>
        <pc:spChg chg="mod">
          <ac:chgData name="Itamar Ginsberg" userId="df39d3b0-8e91-4b46-9009-30407072344b" providerId="ADAL" clId="{A3FFEA7F-49E5-4FE4-9746-273BD846343C}" dt="2022-01-05T19:09:42.212" v="19"/>
          <ac:spMkLst>
            <pc:docMk/>
            <pc:sldMk cId="2685076816" sldId="288"/>
            <ac:spMk id="31" creationId="{C18412EE-9278-4429-819B-D5E05D3A00ED}"/>
          </ac:spMkLst>
        </pc:spChg>
        <pc:spChg chg="mod">
          <ac:chgData name="Itamar Ginsberg" userId="df39d3b0-8e91-4b46-9009-30407072344b" providerId="ADAL" clId="{A3FFEA7F-49E5-4FE4-9746-273BD846343C}" dt="2022-01-05T19:09:42.212" v="19"/>
          <ac:spMkLst>
            <pc:docMk/>
            <pc:sldMk cId="2685076816" sldId="288"/>
            <ac:spMk id="32" creationId="{D365A27B-2048-4EED-8640-27B78BE2AE7B}"/>
          </ac:spMkLst>
        </pc:spChg>
        <pc:spChg chg="mod">
          <ac:chgData name="Itamar Ginsberg" userId="df39d3b0-8e91-4b46-9009-30407072344b" providerId="ADAL" clId="{A3FFEA7F-49E5-4FE4-9746-273BD846343C}" dt="2022-01-05T19:09:42.212" v="19"/>
          <ac:spMkLst>
            <pc:docMk/>
            <pc:sldMk cId="2685076816" sldId="288"/>
            <ac:spMk id="33" creationId="{8C71350A-7231-4709-8CA9-2C51033F67AA}"/>
          </ac:spMkLst>
        </pc:spChg>
        <pc:spChg chg="mod">
          <ac:chgData name="Itamar Ginsberg" userId="df39d3b0-8e91-4b46-9009-30407072344b" providerId="ADAL" clId="{A3FFEA7F-49E5-4FE4-9746-273BD846343C}" dt="2022-01-05T19:09:42.212" v="19"/>
          <ac:spMkLst>
            <pc:docMk/>
            <pc:sldMk cId="2685076816" sldId="288"/>
            <ac:spMk id="34" creationId="{2131868F-7DD1-4B1D-9732-9E62EABC50F1}"/>
          </ac:spMkLst>
        </pc:spChg>
        <pc:spChg chg="mod">
          <ac:chgData name="Itamar Ginsberg" userId="df39d3b0-8e91-4b46-9009-30407072344b" providerId="ADAL" clId="{A3FFEA7F-49E5-4FE4-9746-273BD846343C}" dt="2022-01-05T19:09:42.212" v="19"/>
          <ac:spMkLst>
            <pc:docMk/>
            <pc:sldMk cId="2685076816" sldId="288"/>
            <ac:spMk id="35" creationId="{5411B241-D726-4554-80E0-B6A739BCF87C}"/>
          </ac:spMkLst>
        </pc:spChg>
        <pc:spChg chg="mod">
          <ac:chgData name="Itamar Ginsberg" userId="df39d3b0-8e91-4b46-9009-30407072344b" providerId="ADAL" clId="{A3FFEA7F-49E5-4FE4-9746-273BD846343C}" dt="2022-01-05T19:09:42.212" v="19"/>
          <ac:spMkLst>
            <pc:docMk/>
            <pc:sldMk cId="2685076816" sldId="288"/>
            <ac:spMk id="36" creationId="{2A71D7E8-5168-4962-8B18-2ED380F53BF0}"/>
          </ac:spMkLst>
        </pc:spChg>
        <pc:spChg chg="mod">
          <ac:chgData name="Itamar Ginsberg" userId="df39d3b0-8e91-4b46-9009-30407072344b" providerId="ADAL" clId="{A3FFEA7F-49E5-4FE4-9746-273BD846343C}" dt="2022-01-05T19:09:42.212" v="19"/>
          <ac:spMkLst>
            <pc:docMk/>
            <pc:sldMk cId="2685076816" sldId="288"/>
            <ac:spMk id="37" creationId="{1FE39B9E-CF3B-4566-9D9E-2F759A16F615}"/>
          </ac:spMkLst>
        </pc:spChg>
        <pc:spChg chg="mod">
          <ac:chgData name="Itamar Ginsberg" userId="df39d3b0-8e91-4b46-9009-30407072344b" providerId="ADAL" clId="{A3FFEA7F-49E5-4FE4-9746-273BD846343C}" dt="2022-01-05T19:09:42.212" v="19"/>
          <ac:spMkLst>
            <pc:docMk/>
            <pc:sldMk cId="2685076816" sldId="288"/>
            <ac:spMk id="38" creationId="{C60790F9-A6EF-469F-AF1A-B6F3086A5C97}"/>
          </ac:spMkLst>
        </pc:spChg>
        <pc:spChg chg="mod">
          <ac:chgData name="Itamar Ginsberg" userId="df39d3b0-8e91-4b46-9009-30407072344b" providerId="ADAL" clId="{A3FFEA7F-49E5-4FE4-9746-273BD846343C}" dt="2022-01-05T19:09:42.212" v="19"/>
          <ac:spMkLst>
            <pc:docMk/>
            <pc:sldMk cId="2685076816" sldId="288"/>
            <ac:spMk id="39" creationId="{5CAC3A8A-57E8-4566-98A8-48734642246D}"/>
          </ac:spMkLst>
        </pc:spChg>
        <pc:spChg chg="mod">
          <ac:chgData name="Itamar Ginsberg" userId="df39d3b0-8e91-4b46-9009-30407072344b" providerId="ADAL" clId="{A3FFEA7F-49E5-4FE4-9746-273BD846343C}" dt="2022-01-05T19:09:42.212" v="19"/>
          <ac:spMkLst>
            <pc:docMk/>
            <pc:sldMk cId="2685076816" sldId="288"/>
            <ac:spMk id="40" creationId="{3B520A16-8D3D-471C-B53B-A496BCD63B2D}"/>
          </ac:spMkLst>
        </pc:spChg>
        <pc:spChg chg="mod">
          <ac:chgData name="Itamar Ginsberg" userId="df39d3b0-8e91-4b46-9009-30407072344b" providerId="ADAL" clId="{A3FFEA7F-49E5-4FE4-9746-273BD846343C}" dt="2022-01-05T19:09:42.212" v="19"/>
          <ac:spMkLst>
            <pc:docMk/>
            <pc:sldMk cId="2685076816" sldId="288"/>
            <ac:spMk id="41" creationId="{39C6E9C9-482F-4D51-9C89-F2E9978FD205}"/>
          </ac:spMkLst>
        </pc:spChg>
        <pc:spChg chg="mod">
          <ac:chgData name="Itamar Ginsberg" userId="df39d3b0-8e91-4b46-9009-30407072344b" providerId="ADAL" clId="{A3FFEA7F-49E5-4FE4-9746-273BD846343C}" dt="2022-01-05T19:09:42.212" v="19"/>
          <ac:spMkLst>
            <pc:docMk/>
            <pc:sldMk cId="2685076816" sldId="288"/>
            <ac:spMk id="42" creationId="{B50D67C7-02D3-428A-B553-CAB5CE17CFAD}"/>
          </ac:spMkLst>
        </pc:spChg>
        <pc:spChg chg="mod">
          <ac:chgData name="Itamar Ginsberg" userId="df39d3b0-8e91-4b46-9009-30407072344b" providerId="ADAL" clId="{A3FFEA7F-49E5-4FE4-9746-273BD846343C}" dt="2022-01-05T19:09:42.212" v="19"/>
          <ac:spMkLst>
            <pc:docMk/>
            <pc:sldMk cId="2685076816" sldId="288"/>
            <ac:spMk id="43" creationId="{6C4E3C45-AF67-4CAC-A56F-C8265F28EFFF}"/>
          </ac:spMkLst>
        </pc:spChg>
        <pc:spChg chg="mod">
          <ac:chgData name="Itamar Ginsberg" userId="df39d3b0-8e91-4b46-9009-30407072344b" providerId="ADAL" clId="{A3FFEA7F-49E5-4FE4-9746-273BD846343C}" dt="2022-01-05T19:09:42.212" v="19"/>
          <ac:spMkLst>
            <pc:docMk/>
            <pc:sldMk cId="2685076816" sldId="288"/>
            <ac:spMk id="44" creationId="{6346EF0A-1CAC-4D4D-89A0-DD6B80FFE8F5}"/>
          </ac:spMkLst>
        </pc:spChg>
        <pc:spChg chg="mod">
          <ac:chgData name="Itamar Ginsberg" userId="df39d3b0-8e91-4b46-9009-30407072344b" providerId="ADAL" clId="{A3FFEA7F-49E5-4FE4-9746-273BD846343C}" dt="2022-01-05T19:09:42.212" v="19"/>
          <ac:spMkLst>
            <pc:docMk/>
            <pc:sldMk cId="2685076816" sldId="288"/>
            <ac:spMk id="45" creationId="{86470E1D-6F00-4043-A38B-0C79E441C89C}"/>
          </ac:spMkLst>
        </pc:spChg>
        <pc:spChg chg="mod">
          <ac:chgData name="Itamar Ginsberg" userId="df39d3b0-8e91-4b46-9009-30407072344b" providerId="ADAL" clId="{A3FFEA7F-49E5-4FE4-9746-273BD846343C}" dt="2022-01-05T19:09:42.212" v="19"/>
          <ac:spMkLst>
            <pc:docMk/>
            <pc:sldMk cId="2685076816" sldId="288"/>
            <ac:spMk id="46" creationId="{2D4F4DE3-C170-4C6A-AC9D-9D82C04E5EF1}"/>
          </ac:spMkLst>
        </pc:spChg>
        <pc:spChg chg="mod">
          <ac:chgData name="Itamar Ginsberg" userId="df39d3b0-8e91-4b46-9009-30407072344b" providerId="ADAL" clId="{A3FFEA7F-49E5-4FE4-9746-273BD846343C}" dt="2022-01-05T19:09:42.212" v="19"/>
          <ac:spMkLst>
            <pc:docMk/>
            <pc:sldMk cId="2685076816" sldId="288"/>
            <ac:spMk id="47" creationId="{E2EA5ECD-7C36-466E-91E0-3C1963D5DF0C}"/>
          </ac:spMkLst>
        </pc:spChg>
        <pc:spChg chg="mod">
          <ac:chgData name="Itamar Ginsberg" userId="df39d3b0-8e91-4b46-9009-30407072344b" providerId="ADAL" clId="{A3FFEA7F-49E5-4FE4-9746-273BD846343C}" dt="2022-01-05T19:09:42.212" v="19"/>
          <ac:spMkLst>
            <pc:docMk/>
            <pc:sldMk cId="2685076816" sldId="288"/>
            <ac:spMk id="48" creationId="{F705E32B-DB7C-45DD-B8F4-192CDC5F45FE}"/>
          </ac:spMkLst>
        </pc:spChg>
        <pc:spChg chg="mod">
          <ac:chgData name="Itamar Ginsberg" userId="df39d3b0-8e91-4b46-9009-30407072344b" providerId="ADAL" clId="{A3FFEA7F-49E5-4FE4-9746-273BD846343C}" dt="2022-01-05T19:09:42.212" v="19"/>
          <ac:spMkLst>
            <pc:docMk/>
            <pc:sldMk cId="2685076816" sldId="288"/>
            <ac:spMk id="49" creationId="{E2751BB4-6C7F-494A-BE97-6001C0AB1B94}"/>
          </ac:spMkLst>
        </pc:spChg>
        <pc:spChg chg="mod">
          <ac:chgData name="Itamar Ginsberg" userId="df39d3b0-8e91-4b46-9009-30407072344b" providerId="ADAL" clId="{A3FFEA7F-49E5-4FE4-9746-273BD846343C}" dt="2022-01-05T19:09:42.212" v="19"/>
          <ac:spMkLst>
            <pc:docMk/>
            <pc:sldMk cId="2685076816" sldId="288"/>
            <ac:spMk id="50" creationId="{37B39F7F-AB53-4ACA-B3EB-C356ABA25083}"/>
          </ac:spMkLst>
        </pc:spChg>
        <pc:spChg chg="add del mod">
          <ac:chgData name="Itamar Ginsberg" userId="df39d3b0-8e91-4b46-9009-30407072344b" providerId="ADAL" clId="{A3FFEA7F-49E5-4FE4-9746-273BD846343C}" dt="2022-01-05T19:09:43.600" v="20"/>
          <ac:spMkLst>
            <pc:docMk/>
            <pc:sldMk cId="2685076816" sldId="288"/>
            <ac:spMk id="51" creationId="{264A4D91-A6CB-46F5-897A-F4C6E0A0D3A9}"/>
          </ac:spMkLst>
        </pc:spChg>
        <pc:spChg chg="add del mod">
          <ac:chgData name="Itamar Ginsberg" userId="df39d3b0-8e91-4b46-9009-30407072344b" providerId="ADAL" clId="{A3FFEA7F-49E5-4FE4-9746-273BD846343C}" dt="2022-01-05T19:09:43.600" v="20"/>
          <ac:spMkLst>
            <pc:docMk/>
            <pc:sldMk cId="2685076816" sldId="288"/>
            <ac:spMk id="52" creationId="{2D8FA848-9C17-4A06-8FB2-E104E6596746}"/>
          </ac:spMkLst>
        </pc:spChg>
        <pc:spChg chg="add del mod">
          <ac:chgData name="Itamar Ginsberg" userId="df39d3b0-8e91-4b46-9009-30407072344b" providerId="ADAL" clId="{A3FFEA7F-49E5-4FE4-9746-273BD846343C}" dt="2022-01-05T19:09:43.600" v="20"/>
          <ac:spMkLst>
            <pc:docMk/>
            <pc:sldMk cId="2685076816" sldId="288"/>
            <ac:spMk id="53" creationId="{F0526A56-48B4-41DD-9CA4-125D466CC978}"/>
          </ac:spMkLst>
        </pc:spChg>
        <pc:spChg chg="add del mod">
          <ac:chgData name="Itamar Ginsberg" userId="df39d3b0-8e91-4b46-9009-30407072344b" providerId="ADAL" clId="{A3FFEA7F-49E5-4FE4-9746-273BD846343C}" dt="2022-01-05T19:09:43.600" v="20"/>
          <ac:spMkLst>
            <pc:docMk/>
            <pc:sldMk cId="2685076816" sldId="288"/>
            <ac:spMk id="54" creationId="{E98B44EB-FED8-4330-B10E-AA2C36DD0088}"/>
          </ac:spMkLst>
        </pc:spChg>
        <pc:spChg chg="add del mod">
          <ac:chgData name="Itamar Ginsberg" userId="df39d3b0-8e91-4b46-9009-30407072344b" providerId="ADAL" clId="{A3FFEA7F-49E5-4FE4-9746-273BD846343C}" dt="2022-01-05T19:09:43.600" v="20"/>
          <ac:spMkLst>
            <pc:docMk/>
            <pc:sldMk cId="2685076816" sldId="288"/>
            <ac:spMk id="55" creationId="{4F5A76F3-19F6-4581-9956-BE515B031AF2}"/>
          </ac:spMkLst>
        </pc:spChg>
        <pc:spChg chg="add del mod">
          <ac:chgData name="Itamar Ginsberg" userId="df39d3b0-8e91-4b46-9009-30407072344b" providerId="ADAL" clId="{A3FFEA7F-49E5-4FE4-9746-273BD846343C}" dt="2022-01-05T19:10:22.414" v="32"/>
          <ac:spMkLst>
            <pc:docMk/>
            <pc:sldMk cId="2685076816" sldId="288"/>
            <ac:spMk id="56" creationId="{28163CD8-6414-4D90-8A32-233C6A744C06}"/>
          </ac:spMkLst>
        </pc:spChg>
        <pc:spChg chg="add del mod">
          <ac:chgData name="Itamar Ginsberg" userId="df39d3b0-8e91-4b46-9009-30407072344b" providerId="ADAL" clId="{A3FFEA7F-49E5-4FE4-9746-273BD846343C}" dt="2022-01-05T19:10:22.414" v="32"/>
          <ac:spMkLst>
            <pc:docMk/>
            <pc:sldMk cId="2685076816" sldId="288"/>
            <ac:spMk id="57" creationId="{55D0078A-03A2-439F-8944-8ED3A922E8A1}"/>
          </ac:spMkLst>
        </pc:spChg>
        <pc:spChg chg="add del mod">
          <ac:chgData name="Itamar Ginsberg" userId="df39d3b0-8e91-4b46-9009-30407072344b" providerId="ADAL" clId="{A3FFEA7F-49E5-4FE4-9746-273BD846343C}" dt="2022-01-05T19:10:22.414" v="32"/>
          <ac:spMkLst>
            <pc:docMk/>
            <pc:sldMk cId="2685076816" sldId="288"/>
            <ac:spMk id="58" creationId="{F45DE715-009C-4631-8C00-31C3026BCA73}"/>
          </ac:spMkLst>
        </pc:spChg>
        <pc:spChg chg="add del mod">
          <ac:chgData name="Itamar Ginsberg" userId="df39d3b0-8e91-4b46-9009-30407072344b" providerId="ADAL" clId="{A3FFEA7F-49E5-4FE4-9746-273BD846343C}" dt="2022-01-05T19:10:22.414" v="32"/>
          <ac:spMkLst>
            <pc:docMk/>
            <pc:sldMk cId="2685076816" sldId="288"/>
            <ac:spMk id="59" creationId="{A6DC2891-2212-40DC-AFD3-C241B4236DB5}"/>
          </ac:spMkLst>
        </pc:spChg>
        <pc:spChg chg="add del mod">
          <ac:chgData name="Itamar Ginsberg" userId="df39d3b0-8e91-4b46-9009-30407072344b" providerId="ADAL" clId="{A3FFEA7F-49E5-4FE4-9746-273BD846343C}" dt="2022-01-05T19:10:22.414" v="32"/>
          <ac:spMkLst>
            <pc:docMk/>
            <pc:sldMk cId="2685076816" sldId="288"/>
            <ac:spMk id="60" creationId="{DD94E6EE-312E-42F0-8B70-8B9D1B48F2DB}"/>
          </ac:spMkLst>
        </pc:spChg>
        <pc:spChg chg="mod">
          <ac:chgData name="Itamar Ginsberg" userId="df39d3b0-8e91-4b46-9009-30407072344b" providerId="ADAL" clId="{A3FFEA7F-49E5-4FE4-9746-273BD846343C}" dt="2022-01-05T19:09:48.049" v="21"/>
          <ac:spMkLst>
            <pc:docMk/>
            <pc:sldMk cId="2685076816" sldId="288"/>
            <ac:spMk id="62" creationId="{1E03C18B-6B63-43DD-984D-A5080A190B5C}"/>
          </ac:spMkLst>
        </pc:spChg>
        <pc:spChg chg="mod">
          <ac:chgData name="Itamar Ginsberg" userId="df39d3b0-8e91-4b46-9009-30407072344b" providerId="ADAL" clId="{A3FFEA7F-49E5-4FE4-9746-273BD846343C}" dt="2022-01-05T19:09:48.049" v="21"/>
          <ac:spMkLst>
            <pc:docMk/>
            <pc:sldMk cId="2685076816" sldId="288"/>
            <ac:spMk id="63" creationId="{82F689CF-6235-4745-AC73-96532FE5753A}"/>
          </ac:spMkLst>
        </pc:spChg>
        <pc:spChg chg="mod">
          <ac:chgData name="Itamar Ginsberg" userId="df39d3b0-8e91-4b46-9009-30407072344b" providerId="ADAL" clId="{A3FFEA7F-49E5-4FE4-9746-273BD846343C}" dt="2022-01-05T19:09:48.049" v="21"/>
          <ac:spMkLst>
            <pc:docMk/>
            <pc:sldMk cId="2685076816" sldId="288"/>
            <ac:spMk id="64" creationId="{F36DB2C0-FAFF-4989-8238-56E55D3B96C9}"/>
          </ac:spMkLst>
        </pc:spChg>
        <pc:spChg chg="mod">
          <ac:chgData name="Itamar Ginsberg" userId="df39d3b0-8e91-4b46-9009-30407072344b" providerId="ADAL" clId="{A3FFEA7F-49E5-4FE4-9746-273BD846343C}" dt="2022-01-05T19:09:48.049" v="21"/>
          <ac:spMkLst>
            <pc:docMk/>
            <pc:sldMk cId="2685076816" sldId="288"/>
            <ac:spMk id="66" creationId="{E8265B71-5AA6-440F-B702-27080471F6EA}"/>
          </ac:spMkLst>
        </pc:spChg>
        <pc:spChg chg="mod">
          <ac:chgData name="Itamar Ginsberg" userId="df39d3b0-8e91-4b46-9009-30407072344b" providerId="ADAL" clId="{A3FFEA7F-49E5-4FE4-9746-273BD846343C}" dt="2022-01-05T19:09:48.049" v="21"/>
          <ac:spMkLst>
            <pc:docMk/>
            <pc:sldMk cId="2685076816" sldId="288"/>
            <ac:spMk id="67" creationId="{8D61927E-0742-4300-929F-0B155E44BB53}"/>
          </ac:spMkLst>
        </pc:spChg>
        <pc:spChg chg="mod">
          <ac:chgData name="Itamar Ginsberg" userId="df39d3b0-8e91-4b46-9009-30407072344b" providerId="ADAL" clId="{A3FFEA7F-49E5-4FE4-9746-273BD846343C}" dt="2022-01-05T19:09:48.049" v="21"/>
          <ac:spMkLst>
            <pc:docMk/>
            <pc:sldMk cId="2685076816" sldId="288"/>
            <ac:spMk id="68" creationId="{3E1AEA93-CD76-4E96-BD85-5CFE30D1FEAE}"/>
          </ac:spMkLst>
        </pc:spChg>
        <pc:spChg chg="mod">
          <ac:chgData name="Itamar Ginsberg" userId="df39d3b0-8e91-4b46-9009-30407072344b" providerId="ADAL" clId="{A3FFEA7F-49E5-4FE4-9746-273BD846343C}" dt="2022-01-05T19:09:48.049" v="21"/>
          <ac:spMkLst>
            <pc:docMk/>
            <pc:sldMk cId="2685076816" sldId="288"/>
            <ac:spMk id="69" creationId="{2CD1A591-BA09-40EB-A749-EDFDBC44ACAB}"/>
          </ac:spMkLst>
        </pc:spChg>
        <pc:spChg chg="mod">
          <ac:chgData name="Itamar Ginsberg" userId="df39d3b0-8e91-4b46-9009-30407072344b" providerId="ADAL" clId="{A3FFEA7F-49E5-4FE4-9746-273BD846343C}" dt="2022-01-05T19:09:48.049" v="21"/>
          <ac:spMkLst>
            <pc:docMk/>
            <pc:sldMk cId="2685076816" sldId="288"/>
            <ac:spMk id="70" creationId="{DD53459F-9B47-409E-8F8E-4E0754DEC82C}"/>
          </ac:spMkLst>
        </pc:spChg>
        <pc:spChg chg="mod">
          <ac:chgData name="Itamar Ginsberg" userId="df39d3b0-8e91-4b46-9009-30407072344b" providerId="ADAL" clId="{A3FFEA7F-49E5-4FE4-9746-273BD846343C}" dt="2022-01-05T19:09:48.049" v="21"/>
          <ac:spMkLst>
            <pc:docMk/>
            <pc:sldMk cId="2685076816" sldId="288"/>
            <ac:spMk id="71" creationId="{26D3C82B-1DE7-42AD-B2ED-80E01ED29E4C}"/>
          </ac:spMkLst>
        </pc:spChg>
        <pc:spChg chg="mod">
          <ac:chgData name="Itamar Ginsberg" userId="df39d3b0-8e91-4b46-9009-30407072344b" providerId="ADAL" clId="{A3FFEA7F-49E5-4FE4-9746-273BD846343C}" dt="2022-01-05T19:09:48.049" v="21"/>
          <ac:spMkLst>
            <pc:docMk/>
            <pc:sldMk cId="2685076816" sldId="288"/>
            <ac:spMk id="72" creationId="{54FFF3A2-AF5A-439A-85B4-12AABD16442A}"/>
          </ac:spMkLst>
        </pc:spChg>
        <pc:spChg chg="mod">
          <ac:chgData name="Itamar Ginsberg" userId="df39d3b0-8e91-4b46-9009-30407072344b" providerId="ADAL" clId="{A3FFEA7F-49E5-4FE4-9746-273BD846343C}" dt="2022-01-05T19:09:48.049" v="21"/>
          <ac:spMkLst>
            <pc:docMk/>
            <pc:sldMk cId="2685076816" sldId="288"/>
            <ac:spMk id="73" creationId="{97496EE1-1A28-4457-952C-4627D580ABC7}"/>
          </ac:spMkLst>
        </pc:spChg>
        <pc:spChg chg="mod">
          <ac:chgData name="Itamar Ginsberg" userId="df39d3b0-8e91-4b46-9009-30407072344b" providerId="ADAL" clId="{A3FFEA7F-49E5-4FE4-9746-273BD846343C}" dt="2022-01-05T19:09:48.049" v="21"/>
          <ac:spMkLst>
            <pc:docMk/>
            <pc:sldMk cId="2685076816" sldId="288"/>
            <ac:spMk id="74" creationId="{00781F38-04EE-422F-995B-237DBD7F1356}"/>
          </ac:spMkLst>
        </pc:spChg>
        <pc:spChg chg="mod">
          <ac:chgData name="Itamar Ginsberg" userId="df39d3b0-8e91-4b46-9009-30407072344b" providerId="ADAL" clId="{A3FFEA7F-49E5-4FE4-9746-273BD846343C}" dt="2022-01-05T19:09:48.049" v="21"/>
          <ac:spMkLst>
            <pc:docMk/>
            <pc:sldMk cId="2685076816" sldId="288"/>
            <ac:spMk id="75" creationId="{64E6D5EA-FABE-4672-82EE-233B2B4675F4}"/>
          </ac:spMkLst>
        </pc:spChg>
        <pc:spChg chg="mod">
          <ac:chgData name="Itamar Ginsberg" userId="df39d3b0-8e91-4b46-9009-30407072344b" providerId="ADAL" clId="{A3FFEA7F-49E5-4FE4-9746-273BD846343C}" dt="2022-01-05T19:09:48.049" v="21"/>
          <ac:spMkLst>
            <pc:docMk/>
            <pc:sldMk cId="2685076816" sldId="288"/>
            <ac:spMk id="76" creationId="{5008A653-A967-4407-A28F-6537A8A0BE34}"/>
          </ac:spMkLst>
        </pc:spChg>
        <pc:spChg chg="mod">
          <ac:chgData name="Itamar Ginsberg" userId="df39d3b0-8e91-4b46-9009-30407072344b" providerId="ADAL" clId="{A3FFEA7F-49E5-4FE4-9746-273BD846343C}" dt="2022-01-05T19:09:48.049" v="21"/>
          <ac:spMkLst>
            <pc:docMk/>
            <pc:sldMk cId="2685076816" sldId="288"/>
            <ac:spMk id="77" creationId="{B7A3880E-1CE2-4125-B08A-D251B09DA054}"/>
          </ac:spMkLst>
        </pc:spChg>
        <pc:spChg chg="mod">
          <ac:chgData name="Itamar Ginsberg" userId="df39d3b0-8e91-4b46-9009-30407072344b" providerId="ADAL" clId="{A3FFEA7F-49E5-4FE4-9746-273BD846343C}" dt="2022-01-05T19:09:48.049" v="21"/>
          <ac:spMkLst>
            <pc:docMk/>
            <pc:sldMk cId="2685076816" sldId="288"/>
            <ac:spMk id="78" creationId="{FE8263E4-458C-42BE-B510-9C88B5BCBBA1}"/>
          </ac:spMkLst>
        </pc:spChg>
        <pc:spChg chg="mod">
          <ac:chgData name="Itamar Ginsberg" userId="df39d3b0-8e91-4b46-9009-30407072344b" providerId="ADAL" clId="{A3FFEA7F-49E5-4FE4-9746-273BD846343C}" dt="2022-01-05T19:09:48.049" v="21"/>
          <ac:spMkLst>
            <pc:docMk/>
            <pc:sldMk cId="2685076816" sldId="288"/>
            <ac:spMk id="79" creationId="{804202DF-B219-4E56-A18E-5B0E5F1058CA}"/>
          </ac:spMkLst>
        </pc:spChg>
        <pc:spChg chg="mod">
          <ac:chgData name="Itamar Ginsberg" userId="df39d3b0-8e91-4b46-9009-30407072344b" providerId="ADAL" clId="{A3FFEA7F-49E5-4FE4-9746-273BD846343C}" dt="2022-01-05T19:09:48.049" v="21"/>
          <ac:spMkLst>
            <pc:docMk/>
            <pc:sldMk cId="2685076816" sldId="288"/>
            <ac:spMk id="80" creationId="{4A0E3F03-3C1B-49EB-864C-3ACDE392436B}"/>
          </ac:spMkLst>
        </pc:spChg>
        <pc:spChg chg="mod">
          <ac:chgData name="Itamar Ginsberg" userId="df39d3b0-8e91-4b46-9009-30407072344b" providerId="ADAL" clId="{A3FFEA7F-49E5-4FE4-9746-273BD846343C}" dt="2022-01-05T19:09:48.049" v="21"/>
          <ac:spMkLst>
            <pc:docMk/>
            <pc:sldMk cId="2685076816" sldId="288"/>
            <ac:spMk id="81" creationId="{ECC60202-17A3-4380-A19F-25A1919A6C29}"/>
          </ac:spMkLst>
        </pc:spChg>
        <pc:spChg chg="mod">
          <ac:chgData name="Itamar Ginsberg" userId="df39d3b0-8e91-4b46-9009-30407072344b" providerId="ADAL" clId="{A3FFEA7F-49E5-4FE4-9746-273BD846343C}" dt="2022-01-05T19:09:48.049" v="21"/>
          <ac:spMkLst>
            <pc:docMk/>
            <pc:sldMk cId="2685076816" sldId="288"/>
            <ac:spMk id="82" creationId="{C6CCBE08-BFFA-4640-8A73-3F9BF2BF2B5C}"/>
          </ac:spMkLst>
        </pc:spChg>
        <pc:spChg chg="mod">
          <ac:chgData name="Itamar Ginsberg" userId="df39d3b0-8e91-4b46-9009-30407072344b" providerId="ADAL" clId="{A3FFEA7F-49E5-4FE4-9746-273BD846343C}" dt="2022-01-05T19:09:48.049" v="21"/>
          <ac:spMkLst>
            <pc:docMk/>
            <pc:sldMk cId="2685076816" sldId="288"/>
            <ac:spMk id="83" creationId="{B0609F0F-6B81-4234-BE93-97BE2E6F7596}"/>
          </ac:spMkLst>
        </pc:spChg>
        <pc:spChg chg="mod">
          <ac:chgData name="Itamar Ginsberg" userId="df39d3b0-8e91-4b46-9009-30407072344b" providerId="ADAL" clId="{A3FFEA7F-49E5-4FE4-9746-273BD846343C}" dt="2022-01-05T19:09:48.049" v="21"/>
          <ac:spMkLst>
            <pc:docMk/>
            <pc:sldMk cId="2685076816" sldId="288"/>
            <ac:spMk id="84" creationId="{9346D741-6DFA-45BF-8B2A-A92477942E54}"/>
          </ac:spMkLst>
        </pc:spChg>
        <pc:spChg chg="mod">
          <ac:chgData name="Itamar Ginsberg" userId="df39d3b0-8e91-4b46-9009-30407072344b" providerId="ADAL" clId="{A3FFEA7F-49E5-4FE4-9746-273BD846343C}" dt="2022-01-05T19:09:48.049" v="21"/>
          <ac:spMkLst>
            <pc:docMk/>
            <pc:sldMk cId="2685076816" sldId="288"/>
            <ac:spMk id="85" creationId="{FE513BF1-C6DB-4EC6-BB26-97248385A3B5}"/>
          </ac:spMkLst>
        </pc:spChg>
        <pc:spChg chg="mod">
          <ac:chgData name="Itamar Ginsberg" userId="df39d3b0-8e91-4b46-9009-30407072344b" providerId="ADAL" clId="{A3FFEA7F-49E5-4FE4-9746-273BD846343C}" dt="2022-01-05T19:09:48.049" v="21"/>
          <ac:spMkLst>
            <pc:docMk/>
            <pc:sldMk cId="2685076816" sldId="288"/>
            <ac:spMk id="86" creationId="{88FFD517-5C7A-4300-91FE-EB532B1FC300}"/>
          </ac:spMkLst>
        </pc:spChg>
        <pc:spChg chg="mod">
          <ac:chgData name="Itamar Ginsberg" userId="df39d3b0-8e91-4b46-9009-30407072344b" providerId="ADAL" clId="{A3FFEA7F-49E5-4FE4-9746-273BD846343C}" dt="2022-01-05T19:09:48.049" v="21"/>
          <ac:spMkLst>
            <pc:docMk/>
            <pc:sldMk cId="2685076816" sldId="288"/>
            <ac:spMk id="87" creationId="{F020DB97-9929-40CB-B069-3E4892330704}"/>
          </ac:spMkLst>
        </pc:spChg>
        <pc:spChg chg="mod">
          <ac:chgData name="Itamar Ginsberg" userId="df39d3b0-8e91-4b46-9009-30407072344b" providerId="ADAL" clId="{A3FFEA7F-49E5-4FE4-9746-273BD846343C}" dt="2022-01-05T19:09:48.049" v="21"/>
          <ac:spMkLst>
            <pc:docMk/>
            <pc:sldMk cId="2685076816" sldId="288"/>
            <ac:spMk id="88" creationId="{EEC666BA-78FE-47AB-AFC6-AAD73C12EA18}"/>
          </ac:spMkLst>
        </pc:spChg>
        <pc:spChg chg="mod">
          <ac:chgData name="Itamar Ginsberg" userId="df39d3b0-8e91-4b46-9009-30407072344b" providerId="ADAL" clId="{A3FFEA7F-49E5-4FE4-9746-273BD846343C}" dt="2022-01-05T19:09:48.049" v="21"/>
          <ac:spMkLst>
            <pc:docMk/>
            <pc:sldMk cId="2685076816" sldId="288"/>
            <ac:spMk id="89" creationId="{7A190964-DCF5-47B0-B398-971153D5D9E8}"/>
          </ac:spMkLst>
        </pc:spChg>
        <pc:spChg chg="mod">
          <ac:chgData name="Itamar Ginsberg" userId="df39d3b0-8e91-4b46-9009-30407072344b" providerId="ADAL" clId="{A3FFEA7F-49E5-4FE4-9746-273BD846343C}" dt="2022-01-05T19:09:48.049" v="21"/>
          <ac:spMkLst>
            <pc:docMk/>
            <pc:sldMk cId="2685076816" sldId="288"/>
            <ac:spMk id="90" creationId="{F54FDE23-726D-465B-A96B-5D1722CE639F}"/>
          </ac:spMkLst>
        </pc:spChg>
        <pc:spChg chg="add del mod">
          <ac:chgData name="Itamar Ginsberg" userId="df39d3b0-8e91-4b46-9009-30407072344b" providerId="ADAL" clId="{A3FFEA7F-49E5-4FE4-9746-273BD846343C}" dt="2022-01-05T19:10:22.414" v="32"/>
          <ac:spMkLst>
            <pc:docMk/>
            <pc:sldMk cId="2685076816" sldId="288"/>
            <ac:spMk id="91" creationId="{C6B08A7A-EB9B-4FD0-A6DB-1EF095A7B7FF}"/>
          </ac:spMkLst>
        </pc:spChg>
        <pc:spChg chg="add del mod">
          <ac:chgData name="Itamar Ginsberg" userId="df39d3b0-8e91-4b46-9009-30407072344b" providerId="ADAL" clId="{A3FFEA7F-49E5-4FE4-9746-273BD846343C}" dt="2022-01-05T19:10:22.414" v="32"/>
          <ac:spMkLst>
            <pc:docMk/>
            <pc:sldMk cId="2685076816" sldId="288"/>
            <ac:spMk id="92" creationId="{034E25F6-86FD-4D4F-896F-D1E24584E16B}"/>
          </ac:spMkLst>
        </pc:spChg>
        <pc:spChg chg="add del mod">
          <ac:chgData name="Itamar Ginsberg" userId="df39d3b0-8e91-4b46-9009-30407072344b" providerId="ADAL" clId="{A3FFEA7F-49E5-4FE4-9746-273BD846343C}" dt="2022-01-05T19:10:22.414" v="32"/>
          <ac:spMkLst>
            <pc:docMk/>
            <pc:sldMk cId="2685076816" sldId="288"/>
            <ac:spMk id="93" creationId="{9DC2820C-5AB4-41A7-B11F-E1931DC0CE41}"/>
          </ac:spMkLst>
        </pc:spChg>
        <pc:spChg chg="add del mod">
          <ac:chgData name="Itamar Ginsberg" userId="df39d3b0-8e91-4b46-9009-30407072344b" providerId="ADAL" clId="{A3FFEA7F-49E5-4FE4-9746-273BD846343C}" dt="2022-01-05T19:10:22.414" v="32"/>
          <ac:spMkLst>
            <pc:docMk/>
            <pc:sldMk cId="2685076816" sldId="288"/>
            <ac:spMk id="94" creationId="{A35CCDE1-7040-4A68-A340-B8CB08D9CE37}"/>
          </ac:spMkLst>
        </pc:spChg>
        <pc:spChg chg="add del mod">
          <ac:chgData name="Itamar Ginsberg" userId="df39d3b0-8e91-4b46-9009-30407072344b" providerId="ADAL" clId="{A3FFEA7F-49E5-4FE4-9746-273BD846343C}" dt="2022-01-05T19:10:22.414" v="32"/>
          <ac:spMkLst>
            <pc:docMk/>
            <pc:sldMk cId="2685076816" sldId="288"/>
            <ac:spMk id="95" creationId="{1BF06818-BF1A-41B6-81DE-A3A2034AD1C5}"/>
          </ac:spMkLst>
        </pc:spChg>
        <pc:grpChg chg="add del mod">
          <ac:chgData name="Itamar Ginsberg" userId="df39d3b0-8e91-4b46-9009-30407072344b" providerId="ADAL" clId="{A3FFEA7F-49E5-4FE4-9746-273BD846343C}" dt="2022-01-05T19:09:43.600" v="20"/>
          <ac:grpSpMkLst>
            <pc:docMk/>
            <pc:sldMk cId="2685076816" sldId="288"/>
            <ac:grpSpMk id="21" creationId="{1E26CE13-5D19-436D-A552-83CECD989C39}"/>
          </ac:grpSpMkLst>
        </pc:grpChg>
        <pc:grpChg chg="add del mod">
          <ac:chgData name="Itamar Ginsberg" userId="df39d3b0-8e91-4b46-9009-30407072344b" providerId="ADAL" clId="{A3FFEA7F-49E5-4FE4-9746-273BD846343C}" dt="2022-01-05T19:09:43.600" v="20"/>
          <ac:grpSpMkLst>
            <pc:docMk/>
            <pc:sldMk cId="2685076816" sldId="288"/>
            <ac:grpSpMk id="25" creationId="{7FDF2343-8582-4655-B24A-994133C67A20}"/>
          </ac:grpSpMkLst>
        </pc:grpChg>
        <pc:grpChg chg="add del mod">
          <ac:chgData name="Itamar Ginsberg" userId="df39d3b0-8e91-4b46-9009-30407072344b" providerId="ADAL" clId="{A3FFEA7F-49E5-4FE4-9746-273BD846343C}" dt="2022-01-05T19:10:22.414" v="32"/>
          <ac:grpSpMkLst>
            <pc:docMk/>
            <pc:sldMk cId="2685076816" sldId="288"/>
            <ac:grpSpMk id="61" creationId="{036B6B6C-1486-478F-A0A9-1215C14983D4}"/>
          </ac:grpSpMkLst>
        </pc:grpChg>
        <pc:grpChg chg="add del mod">
          <ac:chgData name="Itamar Ginsberg" userId="df39d3b0-8e91-4b46-9009-30407072344b" providerId="ADAL" clId="{A3FFEA7F-49E5-4FE4-9746-273BD846343C}" dt="2022-01-05T19:10:22.414" v="32"/>
          <ac:grpSpMkLst>
            <pc:docMk/>
            <pc:sldMk cId="2685076816" sldId="288"/>
            <ac:grpSpMk id="65" creationId="{FEB5AAED-032C-4A0F-A085-2FAFBCAD1976}"/>
          </ac:grpSpMkLst>
        </pc:grpChg>
        <pc:picChg chg="del">
          <ac:chgData name="Itamar Ginsberg" userId="df39d3b0-8e91-4b46-9009-30407072344b" providerId="ADAL" clId="{A3FFEA7F-49E5-4FE4-9746-273BD846343C}" dt="2022-01-05T19:09:08.435" v="13" actId="478"/>
          <ac:picMkLst>
            <pc:docMk/>
            <pc:sldMk cId="2685076816" sldId="288"/>
            <ac:picMk id="6" creationId="{A319E62C-CA11-4457-8579-C853252E29CE}"/>
          </ac:picMkLst>
        </pc:picChg>
        <pc:picChg chg="add mod">
          <ac:chgData name="Itamar Ginsberg" userId="df39d3b0-8e91-4b46-9009-30407072344b" providerId="ADAL" clId="{A3FFEA7F-49E5-4FE4-9746-273BD846343C}" dt="2022-01-05T19:09:09.100" v="14"/>
          <ac:picMkLst>
            <pc:docMk/>
            <pc:sldMk cId="2685076816" sldId="288"/>
            <ac:picMk id="12" creationId="{3C33A4C0-95BA-4CB4-BA10-12CE386602A4}"/>
          </ac:picMkLst>
        </pc:picChg>
        <pc:picChg chg="add del mod">
          <ac:chgData name="Itamar Ginsberg" userId="df39d3b0-8e91-4b46-9009-30407072344b" providerId="ADAL" clId="{A3FFEA7F-49E5-4FE4-9746-273BD846343C}" dt="2022-01-05T19:15:08.077" v="79" actId="478"/>
          <ac:picMkLst>
            <pc:docMk/>
            <pc:sldMk cId="2685076816" sldId="288"/>
            <ac:picMk id="13" creationId="{98C72329-3923-477C-B246-03E04BC872E4}"/>
          </ac:picMkLst>
        </pc:picChg>
        <pc:picChg chg="add mod">
          <ac:chgData name="Itamar Ginsberg" userId="df39d3b0-8e91-4b46-9009-30407072344b" providerId="ADAL" clId="{A3FFEA7F-49E5-4FE4-9746-273BD846343C}" dt="2022-01-05T19:09:09.100" v="14"/>
          <ac:picMkLst>
            <pc:docMk/>
            <pc:sldMk cId="2685076816" sldId="288"/>
            <ac:picMk id="14" creationId="{D4D93F5E-2346-4BE7-9F18-CC753BD31534}"/>
          </ac:picMkLst>
        </pc:picChg>
        <pc:picChg chg="add del mod">
          <ac:chgData name="Itamar Ginsberg" userId="df39d3b0-8e91-4b46-9009-30407072344b" providerId="ADAL" clId="{A3FFEA7F-49E5-4FE4-9746-273BD846343C}" dt="2022-01-05T19:13:58.281" v="73" actId="478"/>
          <ac:picMkLst>
            <pc:docMk/>
            <pc:sldMk cId="2685076816" sldId="288"/>
            <ac:picMk id="15" creationId="{420C4124-CC8B-4377-A099-E80B708497E0}"/>
          </ac:picMkLst>
        </pc:picChg>
      </pc:sldChg>
      <pc:sldChg chg="addSp delSp modSp mod modTransition">
        <pc:chgData name="Itamar Ginsberg" userId="df39d3b0-8e91-4b46-9009-30407072344b" providerId="ADAL" clId="{A3FFEA7F-49E5-4FE4-9746-273BD846343C}" dt="2022-01-06T11:40:15.751" v="2980"/>
        <pc:sldMkLst>
          <pc:docMk/>
          <pc:sldMk cId="746629022" sldId="289"/>
        </pc:sldMkLst>
        <pc:spChg chg="mod">
          <ac:chgData name="Itamar Ginsberg" userId="df39d3b0-8e91-4b46-9009-30407072344b" providerId="ADAL" clId="{A3FFEA7F-49E5-4FE4-9746-273BD846343C}" dt="2022-01-05T20:39:21.211" v="147" actId="2711"/>
          <ac:spMkLst>
            <pc:docMk/>
            <pc:sldMk cId="746629022" sldId="289"/>
            <ac:spMk id="2" creationId="{00000000-0000-0000-0000-000000000000}"/>
          </ac:spMkLst>
        </pc:spChg>
        <pc:spChg chg="mod">
          <ac:chgData name="Itamar Ginsberg" userId="df39d3b0-8e91-4b46-9009-30407072344b" providerId="ADAL" clId="{A3FFEA7F-49E5-4FE4-9746-273BD846343C}" dt="2022-01-05T20:39:21.211" v="147" actId="2711"/>
          <ac:spMkLst>
            <pc:docMk/>
            <pc:sldMk cId="746629022" sldId="289"/>
            <ac:spMk id="3" creationId="{00000000-0000-0000-0000-000000000000}"/>
          </ac:spMkLst>
        </pc:spChg>
        <pc:spChg chg="del mod">
          <ac:chgData name="Itamar Ginsberg" userId="df39d3b0-8e91-4b46-9009-30407072344b" providerId="ADAL" clId="{A3FFEA7F-49E5-4FE4-9746-273BD846343C}" dt="2022-01-06T08:06:11.782" v="978" actId="478"/>
          <ac:spMkLst>
            <pc:docMk/>
            <pc:sldMk cId="746629022" sldId="289"/>
            <ac:spMk id="5" creationId="{00000000-0000-0000-0000-000000000000}"/>
          </ac:spMkLst>
        </pc:spChg>
        <pc:spChg chg="add del mod">
          <ac:chgData name="Itamar Ginsberg" userId="df39d3b0-8e91-4b46-9009-30407072344b" providerId="ADAL" clId="{A3FFEA7F-49E5-4FE4-9746-273BD846343C}" dt="2022-01-05T19:10:21.612" v="29"/>
          <ac:spMkLst>
            <pc:docMk/>
            <pc:sldMk cId="746629022" sldId="289"/>
            <ac:spMk id="6" creationId="{CDDDAF66-D1B7-4C30-91C6-BB08BF146219}"/>
          </ac:spMkLst>
        </pc:spChg>
        <pc:spChg chg="add del mod">
          <ac:chgData name="Itamar Ginsberg" userId="df39d3b0-8e91-4b46-9009-30407072344b" providerId="ADAL" clId="{A3FFEA7F-49E5-4FE4-9746-273BD846343C}" dt="2022-01-05T19:10:21.612" v="29"/>
          <ac:spMkLst>
            <pc:docMk/>
            <pc:sldMk cId="746629022" sldId="289"/>
            <ac:spMk id="7" creationId="{2484D9CF-780E-487D-A669-0CCC0478522D}"/>
          </ac:spMkLst>
        </pc:spChg>
        <pc:spChg chg="add del mod">
          <ac:chgData name="Itamar Ginsberg" userId="df39d3b0-8e91-4b46-9009-30407072344b" providerId="ADAL" clId="{A3FFEA7F-49E5-4FE4-9746-273BD846343C}" dt="2022-01-05T19:10:21.612" v="29"/>
          <ac:spMkLst>
            <pc:docMk/>
            <pc:sldMk cId="746629022" sldId="289"/>
            <ac:spMk id="8" creationId="{C511E1D9-BBEE-40B8-93C7-98A6F4C0D0A8}"/>
          </ac:spMkLst>
        </pc:spChg>
        <pc:spChg chg="add del mod">
          <ac:chgData name="Itamar Ginsberg" userId="df39d3b0-8e91-4b46-9009-30407072344b" providerId="ADAL" clId="{A3FFEA7F-49E5-4FE4-9746-273BD846343C}" dt="2022-01-05T19:10:21.612" v="29"/>
          <ac:spMkLst>
            <pc:docMk/>
            <pc:sldMk cId="746629022" sldId="289"/>
            <ac:spMk id="9" creationId="{FA17E010-1185-48AA-8D78-B66D1335EE86}"/>
          </ac:spMkLst>
        </pc:spChg>
        <pc:spChg chg="add del mod">
          <ac:chgData name="Itamar Ginsberg" userId="df39d3b0-8e91-4b46-9009-30407072344b" providerId="ADAL" clId="{A3FFEA7F-49E5-4FE4-9746-273BD846343C}" dt="2022-01-05T19:10:21.612" v="29"/>
          <ac:spMkLst>
            <pc:docMk/>
            <pc:sldMk cId="746629022" sldId="289"/>
            <ac:spMk id="10" creationId="{B2C1679D-D7C1-4F32-8873-2A29EE53E921}"/>
          </ac:spMkLst>
        </pc:spChg>
        <pc:spChg chg="mod">
          <ac:chgData name="Itamar Ginsberg" userId="df39d3b0-8e91-4b46-9009-30407072344b" providerId="ADAL" clId="{A3FFEA7F-49E5-4FE4-9746-273BD846343C}" dt="2022-01-05T19:10:17.091" v="28"/>
          <ac:spMkLst>
            <pc:docMk/>
            <pc:sldMk cId="746629022" sldId="289"/>
            <ac:spMk id="12" creationId="{FC323ACB-0D13-4952-A923-5064F7738AA7}"/>
          </ac:spMkLst>
        </pc:spChg>
        <pc:spChg chg="mod">
          <ac:chgData name="Itamar Ginsberg" userId="df39d3b0-8e91-4b46-9009-30407072344b" providerId="ADAL" clId="{A3FFEA7F-49E5-4FE4-9746-273BD846343C}" dt="2022-01-05T19:10:17.091" v="28"/>
          <ac:spMkLst>
            <pc:docMk/>
            <pc:sldMk cId="746629022" sldId="289"/>
            <ac:spMk id="13" creationId="{967163A8-D5F4-4072-B6BE-ACD5F7D6B58D}"/>
          </ac:spMkLst>
        </pc:spChg>
        <pc:spChg chg="mod">
          <ac:chgData name="Itamar Ginsberg" userId="df39d3b0-8e91-4b46-9009-30407072344b" providerId="ADAL" clId="{A3FFEA7F-49E5-4FE4-9746-273BD846343C}" dt="2022-01-05T19:10:17.091" v="28"/>
          <ac:spMkLst>
            <pc:docMk/>
            <pc:sldMk cId="746629022" sldId="289"/>
            <ac:spMk id="14" creationId="{7D6A1F95-9C6F-436B-B0B0-CC895B053F07}"/>
          </ac:spMkLst>
        </pc:spChg>
        <pc:spChg chg="mod">
          <ac:chgData name="Itamar Ginsberg" userId="df39d3b0-8e91-4b46-9009-30407072344b" providerId="ADAL" clId="{A3FFEA7F-49E5-4FE4-9746-273BD846343C}" dt="2022-01-05T19:10:17.091" v="28"/>
          <ac:spMkLst>
            <pc:docMk/>
            <pc:sldMk cId="746629022" sldId="289"/>
            <ac:spMk id="16" creationId="{6A758BC0-A948-48B0-969B-5CF3B7385D88}"/>
          </ac:spMkLst>
        </pc:spChg>
        <pc:spChg chg="mod">
          <ac:chgData name="Itamar Ginsberg" userId="df39d3b0-8e91-4b46-9009-30407072344b" providerId="ADAL" clId="{A3FFEA7F-49E5-4FE4-9746-273BD846343C}" dt="2022-01-05T19:10:17.091" v="28"/>
          <ac:spMkLst>
            <pc:docMk/>
            <pc:sldMk cId="746629022" sldId="289"/>
            <ac:spMk id="17" creationId="{0A09900B-AEA9-4CA1-888D-1F9C3195829C}"/>
          </ac:spMkLst>
        </pc:spChg>
        <pc:spChg chg="mod">
          <ac:chgData name="Itamar Ginsberg" userId="df39d3b0-8e91-4b46-9009-30407072344b" providerId="ADAL" clId="{A3FFEA7F-49E5-4FE4-9746-273BD846343C}" dt="2022-01-05T19:10:17.091" v="28"/>
          <ac:spMkLst>
            <pc:docMk/>
            <pc:sldMk cId="746629022" sldId="289"/>
            <ac:spMk id="18" creationId="{C9CCE5B9-95F3-4C02-9F52-D4BA4B50BDB6}"/>
          </ac:spMkLst>
        </pc:spChg>
        <pc:spChg chg="mod">
          <ac:chgData name="Itamar Ginsberg" userId="df39d3b0-8e91-4b46-9009-30407072344b" providerId="ADAL" clId="{A3FFEA7F-49E5-4FE4-9746-273BD846343C}" dt="2022-01-05T19:10:17.091" v="28"/>
          <ac:spMkLst>
            <pc:docMk/>
            <pc:sldMk cId="746629022" sldId="289"/>
            <ac:spMk id="19" creationId="{D3FC196D-994B-40EB-A5AC-22813873D833}"/>
          </ac:spMkLst>
        </pc:spChg>
        <pc:spChg chg="mod">
          <ac:chgData name="Itamar Ginsberg" userId="df39d3b0-8e91-4b46-9009-30407072344b" providerId="ADAL" clId="{A3FFEA7F-49E5-4FE4-9746-273BD846343C}" dt="2022-01-05T19:10:17.091" v="28"/>
          <ac:spMkLst>
            <pc:docMk/>
            <pc:sldMk cId="746629022" sldId="289"/>
            <ac:spMk id="20" creationId="{C4EA0C8E-216C-472D-A9AF-80960E088C96}"/>
          </ac:spMkLst>
        </pc:spChg>
        <pc:spChg chg="mod">
          <ac:chgData name="Itamar Ginsberg" userId="df39d3b0-8e91-4b46-9009-30407072344b" providerId="ADAL" clId="{A3FFEA7F-49E5-4FE4-9746-273BD846343C}" dt="2022-01-05T19:10:17.091" v="28"/>
          <ac:spMkLst>
            <pc:docMk/>
            <pc:sldMk cId="746629022" sldId="289"/>
            <ac:spMk id="21" creationId="{A374480A-CE76-4ADA-864C-7103B532B7EC}"/>
          </ac:spMkLst>
        </pc:spChg>
        <pc:spChg chg="mod">
          <ac:chgData name="Itamar Ginsberg" userId="df39d3b0-8e91-4b46-9009-30407072344b" providerId="ADAL" clId="{A3FFEA7F-49E5-4FE4-9746-273BD846343C}" dt="2022-01-05T19:10:17.091" v="28"/>
          <ac:spMkLst>
            <pc:docMk/>
            <pc:sldMk cId="746629022" sldId="289"/>
            <ac:spMk id="22" creationId="{6607333D-6F2F-4747-B552-D59CFB9F9A1E}"/>
          </ac:spMkLst>
        </pc:spChg>
        <pc:spChg chg="mod">
          <ac:chgData name="Itamar Ginsberg" userId="df39d3b0-8e91-4b46-9009-30407072344b" providerId="ADAL" clId="{A3FFEA7F-49E5-4FE4-9746-273BD846343C}" dt="2022-01-05T19:10:17.091" v="28"/>
          <ac:spMkLst>
            <pc:docMk/>
            <pc:sldMk cId="746629022" sldId="289"/>
            <ac:spMk id="23" creationId="{D3A78210-29DA-46DD-A4F5-D14AB62FFD92}"/>
          </ac:spMkLst>
        </pc:spChg>
        <pc:spChg chg="mod">
          <ac:chgData name="Itamar Ginsberg" userId="df39d3b0-8e91-4b46-9009-30407072344b" providerId="ADAL" clId="{A3FFEA7F-49E5-4FE4-9746-273BD846343C}" dt="2022-01-05T19:10:17.091" v="28"/>
          <ac:spMkLst>
            <pc:docMk/>
            <pc:sldMk cId="746629022" sldId="289"/>
            <ac:spMk id="24" creationId="{8FCC1BBE-4606-4C21-B4C5-7CADB7A00DDD}"/>
          </ac:spMkLst>
        </pc:spChg>
        <pc:spChg chg="mod">
          <ac:chgData name="Itamar Ginsberg" userId="df39d3b0-8e91-4b46-9009-30407072344b" providerId="ADAL" clId="{A3FFEA7F-49E5-4FE4-9746-273BD846343C}" dt="2022-01-05T19:10:17.091" v="28"/>
          <ac:spMkLst>
            <pc:docMk/>
            <pc:sldMk cId="746629022" sldId="289"/>
            <ac:spMk id="25" creationId="{8EC68A2A-F6A6-4130-9483-AF217F04F84E}"/>
          </ac:spMkLst>
        </pc:spChg>
        <pc:spChg chg="mod">
          <ac:chgData name="Itamar Ginsberg" userId="df39d3b0-8e91-4b46-9009-30407072344b" providerId="ADAL" clId="{A3FFEA7F-49E5-4FE4-9746-273BD846343C}" dt="2022-01-05T19:10:17.091" v="28"/>
          <ac:spMkLst>
            <pc:docMk/>
            <pc:sldMk cId="746629022" sldId="289"/>
            <ac:spMk id="26" creationId="{79061CBC-57A7-4C15-B919-13AA6142B5C7}"/>
          </ac:spMkLst>
        </pc:spChg>
        <pc:spChg chg="mod">
          <ac:chgData name="Itamar Ginsberg" userId="df39d3b0-8e91-4b46-9009-30407072344b" providerId="ADAL" clId="{A3FFEA7F-49E5-4FE4-9746-273BD846343C}" dt="2022-01-05T19:10:17.091" v="28"/>
          <ac:spMkLst>
            <pc:docMk/>
            <pc:sldMk cId="746629022" sldId="289"/>
            <ac:spMk id="27" creationId="{952BC0D5-B69C-43B6-9672-F0AAA52178F6}"/>
          </ac:spMkLst>
        </pc:spChg>
        <pc:spChg chg="mod">
          <ac:chgData name="Itamar Ginsberg" userId="df39d3b0-8e91-4b46-9009-30407072344b" providerId="ADAL" clId="{A3FFEA7F-49E5-4FE4-9746-273BD846343C}" dt="2022-01-05T19:10:17.091" v="28"/>
          <ac:spMkLst>
            <pc:docMk/>
            <pc:sldMk cId="746629022" sldId="289"/>
            <ac:spMk id="28" creationId="{74C97F09-8AD5-4EFA-A337-37865C72284B}"/>
          </ac:spMkLst>
        </pc:spChg>
        <pc:spChg chg="mod">
          <ac:chgData name="Itamar Ginsberg" userId="df39d3b0-8e91-4b46-9009-30407072344b" providerId="ADAL" clId="{A3FFEA7F-49E5-4FE4-9746-273BD846343C}" dt="2022-01-05T19:10:17.091" v="28"/>
          <ac:spMkLst>
            <pc:docMk/>
            <pc:sldMk cId="746629022" sldId="289"/>
            <ac:spMk id="29" creationId="{E4C394DB-AE4D-4A7B-8B16-AD94289D7C0C}"/>
          </ac:spMkLst>
        </pc:spChg>
        <pc:spChg chg="mod">
          <ac:chgData name="Itamar Ginsberg" userId="df39d3b0-8e91-4b46-9009-30407072344b" providerId="ADAL" clId="{A3FFEA7F-49E5-4FE4-9746-273BD846343C}" dt="2022-01-05T19:10:17.091" v="28"/>
          <ac:spMkLst>
            <pc:docMk/>
            <pc:sldMk cId="746629022" sldId="289"/>
            <ac:spMk id="30" creationId="{EDCE9D4E-D172-42AF-98DF-0ECC45505EB7}"/>
          </ac:spMkLst>
        </pc:spChg>
        <pc:spChg chg="mod">
          <ac:chgData name="Itamar Ginsberg" userId="df39d3b0-8e91-4b46-9009-30407072344b" providerId="ADAL" clId="{A3FFEA7F-49E5-4FE4-9746-273BD846343C}" dt="2022-01-05T19:10:17.091" v="28"/>
          <ac:spMkLst>
            <pc:docMk/>
            <pc:sldMk cId="746629022" sldId="289"/>
            <ac:spMk id="31" creationId="{A854A3D6-FDC7-4E5A-9162-62D3BEC51888}"/>
          </ac:spMkLst>
        </pc:spChg>
        <pc:spChg chg="mod">
          <ac:chgData name="Itamar Ginsberg" userId="df39d3b0-8e91-4b46-9009-30407072344b" providerId="ADAL" clId="{A3FFEA7F-49E5-4FE4-9746-273BD846343C}" dt="2022-01-05T19:10:17.091" v="28"/>
          <ac:spMkLst>
            <pc:docMk/>
            <pc:sldMk cId="746629022" sldId="289"/>
            <ac:spMk id="32" creationId="{587C1620-4531-4D8E-A953-9505133FC7EF}"/>
          </ac:spMkLst>
        </pc:spChg>
        <pc:spChg chg="mod">
          <ac:chgData name="Itamar Ginsberg" userId="df39d3b0-8e91-4b46-9009-30407072344b" providerId="ADAL" clId="{A3FFEA7F-49E5-4FE4-9746-273BD846343C}" dt="2022-01-05T19:10:17.091" v="28"/>
          <ac:spMkLst>
            <pc:docMk/>
            <pc:sldMk cId="746629022" sldId="289"/>
            <ac:spMk id="33" creationId="{F8A0CB2B-B251-4988-964D-2B3E67CD496E}"/>
          </ac:spMkLst>
        </pc:spChg>
        <pc:spChg chg="mod">
          <ac:chgData name="Itamar Ginsberg" userId="df39d3b0-8e91-4b46-9009-30407072344b" providerId="ADAL" clId="{A3FFEA7F-49E5-4FE4-9746-273BD846343C}" dt="2022-01-05T19:10:17.091" v="28"/>
          <ac:spMkLst>
            <pc:docMk/>
            <pc:sldMk cId="746629022" sldId="289"/>
            <ac:spMk id="34" creationId="{C953200A-AA6E-4DEC-B34C-91C83168F4C2}"/>
          </ac:spMkLst>
        </pc:spChg>
        <pc:spChg chg="mod">
          <ac:chgData name="Itamar Ginsberg" userId="df39d3b0-8e91-4b46-9009-30407072344b" providerId="ADAL" clId="{A3FFEA7F-49E5-4FE4-9746-273BD846343C}" dt="2022-01-05T19:10:17.091" v="28"/>
          <ac:spMkLst>
            <pc:docMk/>
            <pc:sldMk cId="746629022" sldId="289"/>
            <ac:spMk id="35" creationId="{352FC2D7-6000-4EAE-88EB-69F8731789FF}"/>
          </ac:spMkLst>
        </pc:spChg>
        <pc:spChg chg="mod">
          <ac:chgData name="Itamar Ginsberg" userId="df39d3b0-8e91-4b46-9009-30407072344b" providerId="ADAL" clId="{A3FFEA7F-49E5-4FE4-9746-273BD846343C}" dt="2022-01-05T19:10:17.091" v="28"/>
          <ac:spMkLst>
            <pc:docMk/>
            <pc:sldMk cId="746629022" sldId="289"/>
            <ac:spMk id="36" creationId="{E4E0479B-D460-48FE-A4C2-0ECED93706A0}"/>
          </ac:spMkLst>
        </pc:spChg>
        <pc:spChg chg="mod">
          <ac:chgData name="Itamar Ginsberg" userId="df39d3b0-8e91-4b46-9009-30407072344b" providerId="ADAL" clId="{A3FFEA7F-49E5-4FE4-9746-273BD846343C}" dt="2022-01-05T19:10:17.091" v="28"/>
          <ac:spMkLst>
            <pc:docMk/>
            <pc:sldMk cId="746629022" sldId="289"/>
            <ac:spMk id="37" creationId="{A1430A38-2F80-4BEA-B674-62BAB00D4D9E}"/>
          </ac:spMkLst>
        </pc:spChg>
        <pc:spChg chg="mod">
          <ac:chgData name="Itamar Ginsberg" userId="df39d3b0-8e91-4b46-9009-30407072344b" providerId="ADAL" clId="{A3FFEA7F-49E5-4FE4-9746-273BD846343C}" dt="2022-01-05T19:10:17.091" v="28"/>
          <ac:spMkLst>
            <pc:docMk/>
            <pc:sldMk cId="746629022" sldId="289"/>
            <ac:spMk id="38" creationId="{BB0FCD0B-5D31-4D6C-B4A8-8BA9980A4015}"/>
          </ac:spMkLst>
        </pc:spChg>
        <pc:spChg chg="mod">
          <ac:chgData name="Itamar Ginsberg" userId="df39d3b0-8e91-4b46-9009-30407072344b" providerId="ADAL" clId="{A3FFEA7F-49E5-4FE4-9746-273BD846343C}" dt="2022-01-05T19:10:17.091" v="28"/>
          <ac:spMkLst>
            <pc:docMk/>
            <pc:sldMk cId="746629022" sldId="289"/>
            <ac:spMk id="39" creationId="{FDA4FC39-65AF-4B55-BC3E-E3255CFC67E3}"/>
          </ac:spMkLst>
        </pc:spChg>
        <pc:spChg chg="mod">
          <ac:chgData name="Itamar Ginsberg" userId="df39d3b0-8e91-4b46-9009-30407072344b" providerId="ADAL" clId="{A3FFEA7F-49E5-4FE4-9746-273BD846343C}" dt="2022-01-05T19:10:17.091" v="28"/>
          <ac:spMkLst>
            <pc:docMk/>
            <pc:sldMk cId="746629022" sldId="289"/>
            <ac:spMk id="40" creationId="{367A30E9-1293-47FC-98E2-68BA3E8A0E59}"/>
          </ac:spMkLst>
        </pc:spChg>
        <pc:spChg chg="add del mod">
          <ac:chgData name="Itamar Ginsberg" userId="df39d3b0-8e91-4b46-9009-30407072344b" providerId="ADAL" clId="{A3FFEA7F-49E5-4FE4-9746-273BD846343C}" dt="2022-01-05T19:10:21.612" v="29"/>
          <ac:spMkLst>
            <pc:docMk/>
            <pc:sldMk cId="746629022" sldId="289"/>
            <ac:spMk id="41" creationId="{CF456A9B-3186-42B8-91F7-0C449FCDBB6F}"/>
          </ac:spMkLst>
        </pc:spChg>
        <pc:spChg chg="add del mod">
          <ac:chgData name="Itamar Ginsberg" userId="df39d3b0-8e91-4b46-9009-30407072344b" providerId="ADAL" clId="{A3FFEA7F-49E5-4FE4-9746-273BD846343C}" dt="2022-01-05T19:10:21.612" v="29"/>
          <ac:spMkLst>
            <pc:docMk/>
            <pc:sldMk cId="746629022" sldId="289"/>
            <ac:spMk id="42" creationId="{B608D8EF-6CC7-4478-B4EE-1F683422A4B0}"/>
          </ac:spMkLst>
        </pc:spChg>
        <pc:spChg chg="add del mod">
          <ac:chgData name="Itamar Ginsberg" userId="df39d3b0-8e91-4b46-9009-30407072344b" providerId="ADAL" clId="{A3FFEA7F-49E5-4FE4-9746-273BD846343C}" dt="2022-01-05T19:10:21.612" v="29"/>
          <ac:spMkLst>
            <pc:docMk/>
            <pc:sldMk cId="746629022" sldId="289"/>
            <ac:spMk id="43" creationId="{20F681A9-F7E2-4318-B1DC-3BEB7A66B408}"/>
          </ac:spMkLst>
        </pc:spChg>
        <pc:spChg chg="add del mod">
          <ac:chgData name="Itamar Ginsberg" userId="df39d3b0-8e91-4b46-9009-30407072344b" providerId="ADAL" clId="{A3FFEA7F-49E5-4FE4-9746-273BD846343C}" dt="2022-01-05T19:10:21.612" v="29"/>
          <ac:spMkLst>
            <pc:docMk/>
            <pc:sldMk cId="746629022" sldId="289"/>
            <ac:spMk id="44" creationId="{15EB411C-AD37-4E85-A5C9-A1FB90818AEF}"/>
          </ac:spMkLst>
        </pc:spChg>
        <pc:spChg chg="add del mod">
          <ac:chgData name="Itamar Ginsberg" userId="df39d3b0-8e91-4b46-9009-30407072344b" providerId="ADAL" clId="{A3FFEA7F-49E5-4FE4-9746-273BD846343C}" dt="2022-01-05T19:10:21.612" v="29"/>
          <ac:spMkLst>
            <pc:docMk/>
            <pc:sldMk cId="746629022" sldId="289"/>
            <ac:spMk id="45" creationId="{62F9B37A-FF4C-4A55-A98C-CD40112D27D2}"/>
          </ac:spMkLst>
        </pc:spChg>
        <pc:grpChg chg="add del mod">
          <ac:chgData name="Itamar Ginsberg" userId="df39d3b0-8e91-4b46-9009-30407072344b" providerId="ADAL" clId="{A3FFEA7F-49E5-4FE4-9746-273BD846343C}" dt="2022-01-05T19:10:21.612" v="29"/>
          <ac:grpSpMkLst>
            <pc:docMk/>
            <pc:sldMk cId="746629022" sldId="289"/>
            <ac:grpSpMk id="11" creationId="{00881C61-D3CD-4312-AA15-2DEF700B60CC}"/>
          </ac:grpSpMkLst>
        </pc:grpChg>
        <pc:grpChg chg="add del mod">
          <ac:chgData name="Itamar Ginsberg" userId="df39d3b0-8e91-4b46-9009-30407072344b" providerId="ADAL" clId="{A3FFEA7F-49E5-4FE4-9746-273BD846343C}" dt="2022-01-05T19:10:21.612" v="29"/>
          <ac:grpSpMkLst>
            <pc:docMk/>
            <pc:sldMk cId="746629022" sldId="289"/>
            <ac:grpSpMk id="15" creationId="{850624C2-B013-485A-8E52-A6C9AD0B5CF7}"/>
          </ac:grpSpMkLst>
        </pc:grpChg>
      </pc:sldChg>
      <pc:sldChg chg="addSp delSp modSp mod modTransition">
        <pc:chgData name="Itamar Ginsberg" userId="df39d3b0-8e91-4b46-9009-30407072344b" providerId="ADAL" clId="{A3FFEA7F-49E5-4FE4-9746-273BD846343C}" dt="2022-01-06T11:40:15.751" v="2980"/>
        <pc:sldMkLst>
          <pc:docMk/>
          <pc:sldMk cId="334877885" sldId="290"/>
        </pc:sldMkLst>
        <pc:spChg chg="mod">
          <ac:chgData name="Itamar Ginsberg" userId="df39d3b0-8e91-4b46-9009-30407072344b" providerId="ADAL" clId="{A3FFEA7F-49E5-4FE4-9746-273BD846343C}" dt="2022-01-05T20:39:18.276" v="146" actId="2711"/>
          <ac:spMkLst>
            <pc:docMk/>
            <pc:sldMk cId="334877885" sldId="290"/>
            <ac:spMk id="2" creationId="{00000000-0000-0000-0000-000000000000}"/>
          </ac:spMkLst>
        </pc:spChg>
        <pc:spChg chg="mod">
          <ac:chgData name="Itamar Ginsberg" userId="df39d3b0-8e91-4b46-9009-30407072344b" providerId="ADAL" clId="{A3FFEA7F-49E5-4FE4-9746-273BD846343C}" dt="2022-01-06T10:37:17.848" v="2360" actId="20577"/>
          <ac:spMkLst>
            <pc:docMk/>
            <pc:sldMk cId="334877885" sldId="290"/>
            <ac:spMk id="3" creationId="{00000000-0000-0000-0000-000000000000}"/>
          </ac:spMkLst>
        </pc:spChg>
        <pc:spChg chg="del mod">
          <ac:chgData name="Itamar Ginsberg" userId="df39d3b0-8e91-4b46-9009-30407072344b" providerId="ADAL" clId="{A3FFEA7F-49E5-4FE4-9746-273BD846343C}" dt="2022-01-06T08:06:12.571" v="979" actId="478"/>
          <ac:spMkLst>
            <pc:docMk/>
            <pc:sldMk cId="334877885" sldId="290"/>
            <ac:spMk id="5" creationId="{00000000-0000-0000-0000-000000000000}"/>
          </ac:spMkLst>
        </pc:spChg>
        <pc:spChg chg="add del mod">
          <ac:chgData name="Itamar Ginsberg" userId="df39d3b0-8e91-4b46-9009-30407072344b" providerId="ADAL" clId="{A3FFEA7F-49E5-4FE4-9746-273BD846343C}" dt="2022-01-05T19:10:10.745" v="26"/>
          <ac:spMkLst>
            <pc:docMk/>
            <pc:sldMk cId="334877885" sldId="290"/>
            <ac:spMk id="6" creationId="{AFC7476C-0AE2-494B-944E-924E5FF20749}"/>
          </ac:spMkLst>
        </pc:spChg>
        <pc:spChg chg="add del mod">
          <ac:chgData name="Itamar Ginsberg" userId="df39d3b0-8e91-4b46-9009-30407072344b" providerId="ADAL" clId="{A3FFEA7F-49E5-4FE4-9746-273BD846343C}" dt="2022-01-05T19:10:10.745" v="26"/>
          <ac:spMkLst>
            <pc:docMk/>
            <pc:sldMk cId="334877885" sldId="290"/>
            <ac:spMk id="7" creationId="{FA4B51E5-451C-465A-A33D-0777F8E9F101}"/>
          </ac:spMkLst>
        </pc:spChg>
        <pc:spChg chg="add del mod">
          <ac:chgData name="Itamar Ginsberg" userId="df39d3b0-8e91-4b46-9009-30407072344b" providerId="ADAL" clId="{A3FFEA7F-49E5-4FE4-9746-273BD846343C}" dt="2022-01-05T19:10:10.745" v="26"/>
          <ac:spMkLst>
            <pc:docMk/>
            <pc:sldMk cId="334877885" sldId="290"/>
            <ac:spMk id="8" creationId="{DC129E67-587C-486D-8889-E559D9A5BA92}"/>
          </ac:spMkLst>
        </pc:spChg>
        <pc:spChg chg="add del mod">
          <ac:chgData name="Itamar Ginsberg" userId="df39d3b0-8e91-4b46-9009-30407072344b" providerId="ADAL" clId="{A3FFEA7F-49E5-4FE4-9746-273BD846343C}" dt="2022-01-05T19:10:10.745" v="26"/>
          <ac:spMkLst>
            <pc:docMk/>
            <pc:sldMk cId="334877885" sldId="290"/>
            <ac:spMk id="9" creationId="{0ACD6D10-9B0E-402E-B260-07E9F0A6420F}"/>
          </ac:spMkLst>
        </pc:spChg>
        <pc:spChg chg="add del mod">
          <ac:chgData name="Itamar Ginsberg" userId="df39d3b0-8e91-4b46-9009-30407072344b" providerId="ADAL" clId="{A3FFEA7F-49E5-4FE4-9746-273BD846343C}" dt="2022-01-05T19:10:10.745" v="26"/>
          <ac:spMkLst>
            <pc:docMk/>
            <pc:sldMk cId="334877885" sldId="290"/>
            <ac:spMk id="10" creationId="{EB700B48-7A75-47E3-A36E-1898D865EA86}"/>
          </ac:spMkLst>
        </pc:spChg>
        <pc:spChg chg="mod">
          <ac:chgData name="Itamar Ginsberg" userId="df39d3b0-8e91-4b46-9009-30407072344b" providerId="ADAL" clId="{A3FFEA7F-49E5-4FE4-9746-273BD846343C}" dt="2022-01-05T19:10:03.625" v="25"/>
          <ac:spMkLst>
            <pc:docMk/>
            <pc:sldMk cId="334877885" sldId="290"/>
            <ac:spMk id="12" creationId="{C06F5B01-31D0-4945-AA4D-0B1F28020483}"/>
          </ac:spMkLst>
        </pc:spChg>
        <pc:spChg chg="mod">
          <ac:chgData name="Itamar Ginsberg" userId="df39d3b0-8e91-4b46-9009-30407072344b" providerId="ADAL" clId="{A3FFEA7F-49E5-4FE4-9746-273BD846343C}" dt="2022-01-05T19:10:03.625" v="25"/>
          <ac:spMkLst>
            <pc:docMk/>
            <pc:sldMk cId="334877885" sldId="290"/>
            <ac:spMk id="13" creationId="{B4F6CC29-BD3B-42F2-BC3A-000818551F77}"/>
          </ac:spMkLst>
        </pc:spChg>
        <pc:spChg chg="mod">
          <ac:chgData name="Itamar Ginsberg" userId="df39d3b0-8e91-4b46-9009-30407072344b" providerId="ADAL" clId="{A3FFEA7F-49E5-4FE4-9746-273BD846343C}" dt="2022-01-05T19:10:03.625" v="25"/>
          <ac:spMkLst>
            <pc:docMk/>
            <pc:sldMk cId="334877885" sldId="290"/>
            <ac:spMk id="14" creationId="{71DEEDAF-1A5D-4C98-A8B7-C31E0BB545AC}"/>
          </ac:spMkLst>
        </pc:spChg>
        <pc:spChg chg="mod">
          <ac:chgData name="Itamar Ginsberg" userId="df39d3b0-8e91-4b46-9009-30407072344b" providerId="ADAL" clId="{A3FFEA7F-49E5-4FE4-9746-273BD846343C}" dt="2022-01-05T19:10:03.625" v="25"/>
          <ac:spMkLst>
            <pc:docMk/>
            <pc:sldMk cId="334877885" sldId="290"/>
            <ac:spMk id="16" creationId="{FAB4BB91-C02C-4F20-BA4B-1335CE2CAB7A}"/>
          </ac:spMkLst>
        </pc:spChg>
        <pc:spChg chg="mod">
          <ac:chgData name="Itamar Ginsberg" userId="df39d3b0-8e91-4b46-9009-30407072344b" providerId="ADAL" clId="{A3FFEA7F-49E5-4FE4-9746-273BD846343C}" dt="2022-01-05T19:10:03.625" v="25"/>
          <ac:spMkLst>
            <pc:docMk/>
            <pc:sldMk cId="334877885" sldId="290"/>
            <ac:spMk id="17" creationId="{7612B5C0-5B9E-4774-A844-7D216F7A14B0}"/>
          </ac:spMkLst>
        </pc:spChg>
        <pc:spChg chg="mod">
          <ac:chgData name="Itamar Ginsberg" userId="df39d3b0-8e91-4b46-9009-30407072344b" providerId="ADAL" clId="{A3FFEA7F-49E5-4FE4-9746-273BD846343C}" dt="2022-01-05T19:10:03.625" v="25"/>
          <ac:spMkLst>
            <pc:docMk/>
            <pc:sldMk cId="334877885" sldId="290"/>
            <ac:spMk id="18" creationId="{D1404E6D-294F-4853-BB48-C4C9F3E55949}"/>
          </ac:spMkLst>
        </pc:spChg>
        <pc:spChg chg="mod">
          <ac:chgData name="Itamar Ginsberg" userId="df39d3b0-8e91-4b46-9009-30407072344b" providerId="ADAL" clId="{A3FFEA7F-49E5-4FE4-9746-273BD846343C}" dt="2022-01-05T19:10:03.625" v="25"/>
          <ac:spMkLst>
            <pc:docMk/>
            <pc:sldMk cId="334877885" sldId="290"/>
            <ac:spMk id="19" creationId="{87B17465-4C7B-496F-AE1F-A1EC69E41FAE}"/>
          </ac:spMkLst>
        </pc:spChg>
        <pc:spChg chg="mod">
          <ac:chgData name="Itamar Ginsberg" userId="df39d3b0-8e91-4b46-9009-30407072344b" providerId="ADAL" clId="{A3FFEA7F-49E5-4FE4-9746-273BD846343C}" dt="2022-01-05T19:10:03.625" v="25"/>
          <ac:spMkLst>
            <pc:docMk/>
            <pc:sldMk cId="334877885" sldId="290"/>
            <ac:spMk id="20" creationId="{12C5C754-5A55-429B-931B-43C4ACE284F7}"/>
          </ac:spMkLst>
        </pc:spChg>
        <pc:spChg chg="mod">
          <ac:chgData name="Itamar Ginsberg" userId="df39d3b0-8e91-4b46-9009-30407072344b" providerId="ADAL" clId="{A3FFEA7F-49E5-4FE4-9746-273BD846343C}" dt="2022-01-05T19:10:03.625" v="25"/>
          <ac:spMkLst>
            <pc:docMk/>
            <pc:sldMk cId="334877885" sldId="290"/>
            <ac:spMk id="21" creationId="{089EC4AF-B4C1-4381-A112-A949AAF2E411}"/>
          </ac:spMkLst>
        </pc:spChg>
        <pc:spChg chg="mod">
          <ac:chgData name="Itamar Ginsberg" userId="df39d3b0-8e91-4b46-9009-30407072344b" providerId="ADAL" clId="{A3FFEA7F-49E5-4FE4-9746-273BD846343C}" dt="2022-01-05T19:10:03.625" v="25"/>
          <ac:spMkLst>
            <pc:docMk/>
            <pc:sldMk cId="334877885" sldId="290"/>
            <ac:spMk id="22" creationId="{81F613CB-234A-4179-8A2D-E1827BD78B3E}"/>
          </ac:spMkLst>
        </pc:spChg>
        <pc:spChg chg="mod">
          <ac:chgData name="Itamar Ginsberg" userId="df39d3b0-8e91-4b46-9009-30407072344b" providerId="ADAL" clId="{A3FFEA7F-49E5-4FE4-9746-273BD846343C}" dt="2022-01-05T19:10:03.625" v="25"/>
          <ac:spMkLst>
            <pc:docMk/>
            <pc:sldMk cId="334877885" sldId="290"/>
            <ac:spMk id="23" creationId="{8AC6E5F0-0542-4E05-90F0-0E4D0AA9D073}"/>
          </ac:spMkLst>
        </pc:spChg>
        <pc:spChg chg="mod">
          <ac:chgData name="Itamar Ginsberg" userId="df39d3b0-8e91-4b46-9009-30407072344b" providerId="ADAL" clId="{A3FFEA7F-49E5-4FE4-9746-273BD846343C}" dt="2022-01-05T19:10:03.625" v="25"/>
          <ac:spMkLst>
            <pc:docMk/>
            <pc:sldMk cId="334877885" sldId="290"/>
            <ac:spMk id="24" creationId="{4A859580-90CA-4B2F-969D-80543F6EE3F8}"/>
          </ac:spMkLst>
        </pc:spChg>
        <pc:spChg chg="mod">
          <ac:chgData name="Itamar Ginsberg" userId="df39d3b0-8e91-4b46-9009-30407072344b" providerId="ADAL" clId="{A3FFEA7F-49E5-4FE4-9746-273BD846343C}" dt="2022-01-05T19:10:03.625" v="25"/>
          <ac:spMkLst>
            <pc:docMk/>
            <pc:sldMk cId="334877885" sldId="290"/>
            <ac:spMk id="25" creationId="{139DAE93-ABD8-49B1-8842-4A2ACB36FCF6}"/>
          </ac:spMkLst>
        </pc:spChg>
        <pc:spChg chg="mod">
          <ac:chgData name="Itamar Ginsberg" userId="df39d3b0-8e91-4b46-9009-30407072344b" providerId="ADAL" clId="{A3FFEA7F-49E5-4FE4-9746-273BD846343C}" dt="2022-01-05T19:10:03.625" v="25"/>
          <ac:spMkLst>
            <pc:docMk/>
            <pc:sldMk cId="334877885" sldId="290"/>
            <ac:spMk id="26" creationId="{B6971A46-C64E-4CAC-9374-59AD97A69F79}"/>
          </ac:spMkLst>
        </pc:spChg>
        <pc:spChg chg="mod">
          <ac:chgData name="Itamar Ginsberg" userId="df39d3b0-8e91-4b46-9009-30407072344b" providerId="ADAL" clId="{A3FFEA7F-49E5-4FE4-9746-273BD846343C}" dt="2022-01-05T19:10:03.625" v="25"/>
          <ac:spMkLst>
            <pc:docMk/>
            <pc:sldMk cId="334877885" sldId="290"/>
            <ac:spMk id="27" creationId="{702A95C2-837C-48BB-93DA-455CCC7D7D77}"/>
          </ac:spMkLst>
        </pc:spChg>
        <pc:spChg chg="mod">
          <ac:chgData name="Itamar Ginsberg" userId="df39d3b0-8e91-4b46-9009-30407072344b" providerId="ADAL" clId="{A3FFEA7F-49E5-4FE4-9746-273BD846343C}" dt="2022-01-05T19:10:03.625" v="25"/>
          <ac:spMkLst>
            <pc:docMk/>
            <pc:sldMk cId="334877885" sldId="290"/>
            <ac:spMk id="28" creationId="{DFDD5F9F-45E5-4C51-9D86-FD3B877646C1}"/>
          </ac:spMkLst>
        </pc:spChg>
        <pc:spChg chg="mod">
          <ac:chgData name="Itamar Ginsberg" userId="df39d3b0-8e91-4b46-9009-30407072344b" providerId="ADAL" clId="{A3FFEA7F-49E5-4FE4-9746-273BD846343C}" dt="2022-01-05T19:10:03.625" v="25"/>
          <ac:spMkLst>
            <pc:docMk/>
            <pc:sldMk cId="334877885" sldId="290"/>
            <ac:spMk id="29" creationId="{614F734E-35E0-460A-913E-4E915C0C2868}"/>
          </ac:spMkLst>
        </pc:spChg>
        <pc:spChg chg="mod">
          <ac:chgData name="Itamar Ginsberg" userId="df39d3b0-8e91-4b46-9009-30407072344b" providerId="ADAL" clId="{A3FFEA7F-49E5-4FE4-9746-273BD846343C}" dt="2022-01-05T19:10:03.625" v="25"/>
          <ac:spMkLst>
            <pc:docMk/>
            <pc:sldMk cId="334877885" sldId="290"/>
            <ac:spMk id="30" creationId="{874EE69A-6CD8-4BD0-AAF7-EE2E8A3D3370}"/>
          </ac:spMkLst>
        </pc:spChg>
        <pc:spChg chg="mod">
          <ac:chgData name="Itamar Ginsberg" userId="df39d3b0-8e91-4b46-9009-30407072344b" providerId="ADAL" clId="{A3FFEA7F-49E5-4FE4-9746-273BD846343C}" dt="2022-01-05T19:10:03.625" v="25"/>
          <ac:spMkLst>
            <pc:docMk/>
            <pc:sldMk cId="334877885" sldId="290"/>
            <ac:spMk id="31" creationId="{5A48F38B-A0C0-4C5C-B7AB-EE5EE20A126C}"/>
          </ac:spMkLst>
        </pc:spChg>
        <pc:spChg chg="mod">
          <ac:chgData name="Itamar Ginsberg" userId="df39d3b0-8e91-4b46-9009-30407072344b" providerId="ADAL" clId="{A3FFEA7F-49E5-4FE4-9746-273BD846343C}" dt="2022-01-05T19:10:03.625" v="25"/>
          <ac:spMkLst>
            <pc:docMk/>
            <pc:sldMk cId="334877885" sldId="290"/>
            <ac:spMk id="32" creationId="{5F6402E6-4F5B-4759-9E89-7DBBFC0AB7E7}"/>
          </ac:spMkLst>
        </pc:spChg>
        <pc:spChg chg="mod">
          <ac:chgData name="Itamar Ginsberg" userId="df39d3b0-8e91-4b46-9009-30407072344b" providerId="ADAL" clId="{A3FFEA7F-49E5-4FE4-9746-273BD846343C}" dt="2022-01-05T19:10:03.625" v="25"/>
          <ac:spMkLst>
            <pc:docMk/>
            <pc:sldMk cId="334877885" sldId="290"/>
            <ac:spMk id="33" creationId="{D5EC3AA2-8F95-4A0F-93E2-D9993ACADFD5}"/>
          </ac:spMkLst>
        </pc:spChg>
        <pc:spChg chg="mod">
          <ac:chgData name="Itamar Ginsberg" userId="df39d3b0-8e91-4b46-9009-30407072344b" providerId="ADAL" clId="{A3FFEA7F-49E5-4FE4-9746-273BD846343C}" dt="2022-01-05T19:10:03.625" v="25"/>
          <ac:spMkLst>
            <pc:docMk/>
            <pc:sldMk cId="334877885" sldId="290"/>
            <ac:spMk id="34" creationId="{B15EC851-E8D0-4E3F-A636-0E275F455BAA}"/>
          </ac:spMkLst>
        </pc:spChg>
        <pc:spChg chg="mod">
          <ac:chgData name="Itamar Ginsberg" userId="df39d3b0-8e91-4b46-9009-30407072344b" providerId="ADAL" clId="{A3FFEA7F-49E5-4FE4-9746-273BD846343C}" dt="2022-01-05T19:10:03.625" v="25"/>
          <ac:spMkLst>
            <pc:docMk/>
            <pc:sldMk cId="334877885" sldId="290"/>
            <ac:spMk id="35" creationId="{42FFE0CE-706D-4BEA-BE01-BDB45947C0A5}"/>
          </ac:spMkLst>
        </pc:spChg>
        <pc:spChg chg="mod">
          <ac:chgData name="Itamar Ginsberg" userId="df39d3b0-8e91-4b46-9009-30407072344b" providerId="ADAL" clId="{A3FFEA7F-49E5-4FE4-9746-273BD846343C}" dt="2022-01-05T19:10:03.625" v="25"/>
          <ac:spMkLst>
            <pc:docMk/>
            <pc:sldMk cId="334877885" sldId="290"/>
            <ac:spMk id="36" creationId="{C82556BB-8BFF-4C83-BA70-F3912F556876}"/>
          </ac:spMkLst>
        </pc:spChg>
        <pc:spChg chg="mod">
          <ac:chgData name="Itamar Ginsberg" userId="df39d3b0-8e91-4b46-9009-30407072344b" providerId="ADAL" clId="{A3FFEA7F-49E5-4FE4-9746-273BD846343C}" dt="2022-01-05T19:10:03.625" v="25"/>
          <ac:spMkLst>
            <pc:docMk/>
            <pc:sldMk cId="334877885" sldId="290"/>
            <ac:spMk id="37" creationId="{86B8BE87-45F9-4F33-A1DD-3480D18BD6AE}"/>
          </ac:spMkLst>
        </pc:spChg>
        <pc:spChg chg="mod">
          <ac:chgData name="Itamar Ginsberg" userId="df39d3b0-8e91-4b46-9009-30407072344b" providerId="ADAL" clId="{A3FFEA7F-49E5-4FE4-9746-273BD846343C}" dt="2022-01-05T19:10:03.625" v="25"/>
          <ac:spMkLst>
            <pc:docMk/>
            <pc:sldMk cId="334877885" sldId="290"/>
            <ac:spMk id="38" creationId="{3FE6C355-5AF3-4788-B564-77460DF70754}"/>
          </ac:spMkLst>
        </pc:spChg>
        <pc:spChg chg="mod">
          <ac:chgData name="Itamar Ginsberg" userId="df39d3b0-8e91-4b46-9009-30407072344b" providerId="ADAL" clId="{A3FFEA7F-49E5-4FE4-9746-273BD846343C}" dt="2022-01-05T19:10:03.625" v="25"/>
          <ac:spMkLst>
            <pc:docMk/>
            <pc:sldMk cId="334877885" sldId="290"/>
            <ac:spMk id="39" creationId="{ED1D0D6F-5829-43BC-A301-EFC1EB49B2F8}"/>
          </ac:spMkLst>
        </pc:spChg>
        <pc:spChg chg="mod">
          <ac:chgData name="Itamar Ginsberg" userId="df39d3b0-8e91-4b46-9009-30407072344b" providerId="ADAL" clId="{A3FFEA7F-49E5-4FE4-9746-273BD846343C}" dt="2022-01-05T19:10:03.625" v="25"/>
          <ac:spMkLst>
            <pc:docMk/>
            <pc:sldMk cId="334877885" sldId="290"/>
            <ac:spMk id="40" creationId="{1C677C1E-2170-4343-8E8C-207F9C648231}"/>
          </ac:spMkLst>
        </pc:spChg>
        <pc:spChg chg="add del mod">
          <ac:chgData name="Itamar Ginsberg" userId="df39d3b0-8e91-4b46-9009-30407072344b" providerId="ADAL" clId="{A3FFEA7F-49E5-4FE4-9746-273BD846343C}" dt="2022-01-05T19:10:10.745" v="26"/>
          <ac:spMkLst>
            <pc:docMk/>
            <pc:sldMk cId="334877885" sldId="290"/>
            <ac:spMk id="41" creationId="{60E765F3-2F0A-443F-B32D-7662CDF4E89F}"/>
          </ac:spMkLst>
        </pc:spChg>
        <pc:spChg chg="add del mod">
          <ac:chgData name="Itamar Ginsberg" userId="df39d3b0-8e91-4b46-9009-30407072344b" providerId="ADAL" clId="{A3FFEA7F-49E5-4FE4-9746-273BD846343C}" dt="2022-01-05T19:10:10.745" v="26"/>
          <ac:spMkLst>
            <pc:docMk/>
            <pc:sldMk cId="334877885" sldId="290"/>
            <ac:spMk id="42" creationId="{D6D6B27C-B3CB-4FD7-A064-B2C45A102212}"/>
          </ac:spMkLst>
        </pc:spChg>
        <pc:spChg chg="add del mod">
          <ac:chgData name="Itamar Ginsberg" userId="df39d3b0-8e91-4b46-9009-30407072344b" providerId="ADAL" clId="{A3FFEA7F-49E5-4FE4-9746-273BD846343C}" dt="2022-01-05T19:10:10.745" v="26"/>
          <ac:spMkLst>
            <pc:docMk/>
            <pc:sldMk cId="334877885" sldId="290"/>
            <ac:spMk id="43" creationId="{660239D6-1A0B-4F01-8CC4-269D9B02C43D}"/>
          </ac:spMkLst>
        </pc:spChg>
        <pc:spChg chg="add del mod">
          <ac:chgData name="Itamar Ginsberg" userId="df39d3b0-8e91-4b46-9009-30407072344b" providerId="ADAL" clId="{A3FFEA7F-49E5-4FE4-9746-273BD846343C}" dt="2022-01-05T19:10:10.745" v="26"/>
          <ac:spMkLst>
            <pc:docMk/>
            <pc:sldMk cId="334877885" sldId="290"/>
            <ac:spMk id="44" creationId="{F190AAE8-DA39-4540-9695-1C156E3B359F}"/>
          </ac:spMkLst>
        </pc:spChg>
        <pc:spChg chg="add del mod">
          <ac:chgData name="Itamar Ginsberg" userId="df39d3b0-8e91-4b46-9009-30407072344b" providerId="ADAL" clId="{A3FFEA7F-49E5-4FE4-9746-273BD846343C}" dt="2022-01-05T19:10:10.745" v="26"/>
          <ac:spMkLst>
            <pc:docMk/>
            <pc:sldMk cId="334877885" sldId="290"/>
            <ac:spMk id="45" creationId="{E294DC00-EC87-4901-AEE4-81DEC2F8DC86}"/>
          </ac:spMkLst>
        </pc:spChg>
        <pc:spChg chg="add del mod">
          <ac:chgData name="Itamar Ginsberg" userId="df39d3b0-8e91-4b46-9009-30407072344b" providerId="ADAL" clId="{A3FFEA7F-49E5-4FE4-9746-273BD846343C}" dt="2022-01-05T19:10:21.828" v="30"/>
          <ac:spMkLst>
            <pc:docMk/>
            <pc:sldMk cId="334877885" sldId="290"/>
            <ac:spMk id="46" creationId="{B4168E87-A28D-414C-BCD1-9BBB238D2635}"/>
          </ac:spMkLst>
        </pc:spChg>
        <pc:spChg chg="add del mod">
          <ac:chgData name="Itamar Ginsberg" userId="df39d3b0-8e91-4b46-9009-30407072344b" providerId="ADAL" clId="{A3FFEA7F-49E5-4FE4-9746-273BD846343C}" dt="2022-01-05T19:10:21.828" v="30"/>
          <ac:spMkLst>
            <pc:docMk/>
            <pc:sldMk cId="334877885" sldId="290"/>
            <ac:spMk id="47" creationId="{477FF4B4-0E95-4C6F-87B6-898C93CE3A8D}"/>
          </ac:spMkLst>
        </pc:spChg>
        <pc:spChg chg="add del mod">
          <ac:chgData name="Itamar Ginsberg" userId="df39d3b0-8e91-4b46-9009-30407072344b" providerId="ADAL" clId="{A3FFEA7F-49E5-4FE4-9746-273BD846343C}" dt="2022-01-05T19:10:21.828" v="30"/>
          <ac:spMkLst>
            <pc:docMk/>
            <pc:sldMk cId="334877885" sldId="290"/>
            <ac:spMk id="48" creationId="{0AC4F7D4-0410-4625-A27F-3C126FF6BEC8}"/>
          </ac:spMkLst>
        </pc:spChg>
        <pc:spChg chg="add del mod">
          <ac:chgData name="Itamar Ginsberg" userId="df39d3b0-8e91-4b46-9009-30407072344b" providerId="ADAL" clId="{A3FFEA7F-49E5-4FE4-9746-273BD846343C}" dt="2022-01-05T19:10:21.828" v="30"/>
          <ac:spMkLst>
            <pc:docMk/>
            <pc:sldMk cId="334877885" sldId="290"/>
            <ac:spMk id="49" creationId="{A48DF42E-8F46-400C-8D51-2C27BAA9CCC6}"/>
          </ac:spMkLst>
        </pc:spChg>
        <pc:spChg chg="add del mod">
          <ac:chgData name="Itamar Ginsberg" userId="df39d3b0-8e91-4b46-9009-30407072344b" providerId="ADAL" clId="{A3FFEA7F-49E5-4FE4-9746-273BD846343C}" dt="2022-01-05T19:10:21.828" v="30"/>
          <ac:spMkLst>
            <pc:docMk/>
            <pc:sldMk cId="334877885" sldId="290"/>
            <ac:spMk id="50" creationId="{4F0CA2E5-8B68-4B59-B815-2548D7A01EAA}"/>
          </ac:spMkLst>
        </pc:spChg>
        <pc:spChg chg="mod">
          <ac:chgData name="Itamar Ginsberg" userId="df39d3b0-8e91-4b46-9009-30407072344b" providerId="ADAL" clId="{A3FFEA7F-49E5-4FE4-9746-273BD846343C}" dt="2022-01-05T19:10:12.840" v="27"/>
          <ac:spMkLst>
            <pc:docMk/>
            <pc:sldMk cId="334877885" sldId="290"/>
            <ac:spMk id="52" creationId="{0CB9D411-FDA7-4A9C-B17B-0A7D071A9D57}"/>
          </ac:spMkLst>
        </pc:spChg>
        <pc:spChg chg="mod">
          <ac:chgData name="Itamar Ginsberg" userId="df39d3b0-8e91-4b46-9009-30407072344b" providerId="ADAL" clId="{A3FFEA7F-49E5-4FE4-9746-273BD846343C}" dt="2022-01-05T19:10:12.840" v="27"/>
          <ac:spMkLst>
            <pc:docMk/>
            <pc:sldMk cId="334877885" sldId="290"/>
            <ac:spMk id="53" creationId="{8456A04D-82EB-48B3-AE36-52899B26C2FA}"/>
          </ac:spMkLst>
        </pc:spChg>
        <pc:spChg chg="mod">
          <ac:chgData name="Itamar Ginsberg" userId="df39d3b0-8e91-4b46-9009-30407072344b" providerId="ADAL" clId="{A3FFEA7F-49E5-4FE4-9746-273BD846343C}" dt="2022-01-05T19:10:12.840" v="27"/>
          <ac:spMkLst>
            <pc:docMk/>
            <pc:sldMk cId="334877885" sldId="290"/>
            <ac:spMk id="54" creationId="{A953F6B9-174C-4CD4-9008-BFC556A73C6E}"/>
          </ac:spMkLst>
        </pc:spChg>
        <pc:spChg chg="mod">
          <ac:chgData name="Itamar Ginsberg" userId="df39d3b0-8e91-4b46-9009-30407072344b" providerId="ADAL" clId="{A3FFEA7F-49E5-4FE4-9746-273BD846343C}" dt="2022-01-05T19:10:12.840" v="27"/>
          <ac:spMkLst>
            <pc:docMk/>
            <pc:sldMk cId="334877885" sldId="290"/>
            <ac:spMk id="56" creationId="{F66F4E7D-E990-4E84-BB8D-3FD863D86E4E}"/>
          </ac:spMkLst>
        </pc:spChg>
        <pc:spChg chg="mod">
          <ac:chgData name="Itamar Ginsberg" userId="df39d3b0-8e91-4b46-9009-30407072344b" providerId="ADAL" clId="{A3FFEA7F-49E5-4FE4-9746-273BD846343C}" dt="2022-01-05T19:10:12.840" v="27"/>
          <ac:spMkLst>
            <pc:docMk/>
            <pc:sldMk cId="334877885" sldId="290"/>
            <ac:spMk id="57" creationId="{BEF8D083-97DD-4A14-94CF-4FAAD23A4B86}"/>
          </ac:spMkLst>
        </pc:spChg>
        <pc:spChg chg="mod">
          <ac:chgData name="Itamar Ginsberg" userId="df39d3b0-8e91-4b46-9009-30407072344b" providerId="ADAL" clId="{A3FFEA7F-49E5-4FE4-9746-273BD846343C}" dt="2022-01-05T19:10:12.840" v="27"/>
          <ac:spMkLst>
            <pc:docMk/>
            <pc:sldMk cId="334877885" sldId="290"/>
            <ac:spMk id="58" creationId="{9389D6AB-4D2A-459B-86CF-A936EFD7BFAF}"/>
          </ac:spMkLst>
        </pc:spChg>
        <pc:spChg chg="mod">
          <ac:chgData name="Itamar Ginsberg" userId="df39d3b0-8e91-4b46-9009-30407072344b" providerId="ADAL" clId="{A3FFEA7F-49E5-4FE4-9746-273BD846343C}" dt="2022-01-05T19:10:12.840" v="27"/>
          <ac:spMkLst>
            <pc:docMk/>
            <pc:sldMk cId="334877885" sldId="290"/>
            <ac:spMk id="59" creationId="{57E237C9-7CDF-4E92-A139-FEE081901508}"/>
          </ac:spMkLst>
        </pc:spChg>
        <pc:spChg chg="mod">
          <ac:chgData name="Itamar Ginsberg" userId="df39d3b0-8e91-4b46-9009-30407072344b" providerId="ADAL" clId="{A3FFEA7F-49E5-4FE4-9746-273BD846343C}" dt="2022-01-05T19:10:12.840" v="27"/>
          <ac:spMkLst>
            <pc:docMk/>
            <pc:sldMk cId="334877885" sldId="290"/>
            <ac:spMk id="60" creationId="{D9ABC56E-92F0-4856-B10D-6BB5A6E576DB}"/>
          </ac:spMkLst>
        </pc:spChg>
        <pc:spChg chg="mod">
          <ac:chgData name="Itamar Ginsberg" userId="df39d3b0-8e91-4b46-9009-30407072344b" providerId="ADAL" clId="{A3FFEA7F-49E5-4FE4-9746-273BD846343C}" dt="2022-01-05T19:10:12.840" v="27"/>
          <ac:spMkLst>
            <pc:docMk/>
            <pc:sldMk cId="334877885" sldId="290"/>
            <ac:spMk id="61" creationId="{B8BC24D7-124D-4026-B816-CF0752FC5277}"/>
          </ac:spMkLst>
        </pc:spChg>
        <pc:spChg chg="mod">
          <ac:chgData name="Itamar Ginsberg" userId="df39d3b0-8e91-4b46-9009-30407072344b" providerId="ADAL" clId="{A3FFEA7F-49E5-4FE4-9746-273BD846343C}" dt="2022-01-05T19:10:12.840" v="27"/>
          <ac:spMkLst>
            <pc:docMk/>
            <pc:sldMk cId="334877885" sldId="290"/>
            <ac:spMk id="62" creationId="{BB352928-F069-4275-86F1-29D5DFFB3223}"/>
          </ac:spMkLst>
        </pc:spChg>
        <pc:spChg chg="mod">
          <ac:chgData name="Itamar Ginsberg" userId="df39d3b0-8e91-4b46-9009-30407072344b" providerId="ADAL" clId="{A3FFEA7F-49E5-4FE4-9746-273BD846343C}" dt="2022-01-05T19:10:12.840" v="27"/>
          <ac:spMkLst>
            <pc:docMk/>
            <pc:sldMk cId="334877885" sldId="290"/>
            <ac:spMk id="63" creationId="{52668843-458B-493A-AEF0-325774ECE2A2}"/>
          </ac:spMkLst>
        </pc:spChg>
        <pc:spChg chg="mod">
          <ac:chgData name="Itamar Ginsberg" userId="df39d3b0-8e91-4b46-9009-30407072344b" providerId="ADAL" clId="{A3FFEA7F-49E5-4FE4-9746-273BD846343C}" dt="2022-01-05T19:10:12.840" v="27"/>
          <ac:spMkLst>
            <pc:docMk/>
            <pc:sldMk cId="334877885" sldId="290"/>
            <ac:spMk id="64" creationId="{18FC1576-B019-49E9-88C7-07DCDC2D446E}"/>
          </ac:spMkLst>
        </pc:spChg>
        <pc:spChg chg="mod">
          <ac:chgData name="Itamar Ginsberg" userId="df39d3b0-8e91-4b46-9009-30407072344b" providerId="ADAL" clId="{A3FFEA7F-49E5-4FE4-9746-273BD846343C}" dt="2022-01-05T19:10:12.840" v="27"/>
          <ac:spMkLst>
            <pc:docMk/>
            <pc:sldMk cId="334877885" sldId="290"/>
            <ac:spMk id="65" creationId="{F8542516-57DE-45B6-8A82-9ABBC71C2A5C}"/>
          </ac:spMkLst>
        </pc:spChg>
        <pc:spChg chg="mod">
          <ac:chgData name="Itamar Ginsberg" userId="df39d3b0-8e91-4b46-9009-30407072344b" providerId="ADAL" clId="{A3FFEA7F-49E5-4FE4-9746-273BD846343C}" dt="2022-01-05T19:10:12.840" v="27"/>
          <ac:spMkLst>
            <pc:docMk/>
            <pc:sldMk cId="334877885" sldId="290"/>
            <ac:spMk id="66" creationId="{B6EF2C34-4B83-4713-BD6C-988173A21AE3}"/>
          </ac:spMkLst>
        </pc:spChg>
        <pc:spChg chg="mod">
          <ac:chgData name="Itamar Ginsberg" userId="df39d3b0-8e91-4b46-9009-30407072344b" providerId="ADAL" clId="{A3FFEA7F-49E5-4FE4-9746-273BD846343C}" dt="2022-01-05T19:10:12.840" v="27"/>
          <ac:spMkLst>
            <pc:docMk/>
            <pc:sldMk cId="334877885" sldId="290"/>
            <ac:spMk id="67" creationId="{28565028-EFC9-4AB8-9098-41DFC4E6CC83}"/>
          </ac:spMkLst>
        </pc:spChg>
        <pc:spChg chg="mod">
          <ac:chgData name="Itamar Ginsberg" userId="df39d3b0-8e91-4b46-9009-30407072344b" providerId="ADAL" clId="{A3FFEA7F-49E5-4FE4-9746-273BD846343C}" dt="2022-01-05T19:10:12.840" v="27"/>
          <ac:spMkLst>
            <pc:docMk/>
            <pc:sldMk cId="334877885" sldId="290"/>
            <ac:spMk id="68" creationId="{415297C6-89AE-4E8E-9C35-BB00D21B03FF}"/>
          </ac:spMkLst>
        </pc:spChg>
        <pc:spChg chg="mod">
          <ac:chgData name="Itamar Ginsberg" userId="df39d3b0-8e91-4b46-9009-30407072344b" providerId="ADAL" clId="{A3FFEA7F-49E5-4FE4-9746-273BD846343C}" dt="2022-01-05T19:10:12.840" v="27"/>
          <ac:spMkLst>
            <pc:docMk/>
            <pc:sldMk cId="334877885" sldId="290"/>
            <ac:spMk id="69" creationId="{E0A11B20-EE54-4EA9-B934-83A4BC425B32}"/>
          </ac:spMkLst>
        </pc:spChg>
        <pc:spChg chg="mod">
          <ac:chgData name="Itamar Ginsberg" userId="df39d3b0-8e91-4b46-9009-30407072344b" providerId="ADAL" clId="{A3FFEA7F-49E5-4FE4-9746-273BD846343C}" dt="2022-01-05T19:10:12.840" v="27"/>
          <ac:spMkLst>
            <pc:docMk/>
            <pc:sldMk cId="334877885" sldId="290"/>
            <ac:spMk id="70" creationId="{6358520D-4241-417B-83D6-6D791BE2FFD0}"/>
          </ac:spMkLst>
        </pc:spChg>
        <pc:spChg chg="mod">
          <ac:chgData name="Itamar Ginsberg" userId="df39d3b0-8e91-4b46-9009-30407072344b" providerId="ADAL" clId="{A3FFEA7F-49E5-4FE4-9746-273BD846343C}" dt="2022-01-05T19:10:12.840" v="27"/>
          <ac:spMkLst>
            <pc:docMk/>
            <pc:sldMk cId="334877885" sldId="290"/>
            <ac:spMk id="71" creationId="{A5C391D2-143E-4BDD-8405-74FB10FE95A5}"/>
          </ac:spMkLst>
        </pc:spChg>
        <pc:spChg chg="mod">
          <ac:chgData name="Itamar Ginsberg" userId="df39d3b0-8e91-4b46-9009-30407072344b" providerId="ADAL" clId="{A3FFEA7F-49E5-4FE4-9746-273BD846343C}" dt="2022-01-05T19:10:12.840" v="27"/>
          <ac:spMkLst>
            <pc:docMk/>
            <pc:sldMk cId="334877885" sldId="290"/>
            <ac:spMk id="72" creationId="{A62399CD-8AB1-4BCA-9593-FD4BD222E32F}"/>
          </ac:spMkLst>
        </pc:spChg>
        <pc:spChg chg="mod">
          <ac:chgData name="Itamar Ginsberg" userId="df39d3b0-8e91-4b46-9009-30407072344b" providerId="ADAL" clId="{A3FFEA7F-49E5-4FE4-9746-273BD846343C}" dt="2022-01-05T19:10:12.840" v="27"/>
          <ac:spMkLst>
            <pc:docMk/>
            <pc:sldMk cId="334877885" sldId="290"/>
            <ac:spMk id="73" creationId="{CC486E66-E555-4B73-9B32-87C007E953FE}"/>
          </ac:spMkLst>
        </pc:spChg>
        <pc:spChg chg="mod">
          <ac:chgData name="Itamar Ginsberg" userId="df39d3b0-8e91-4b46-9009-30407072344b" providerId="ADAL" clId="{A3FFEA7F-49E5-4FE4-9746-273BD846343C}" dt="2022-01-05T19:10:12.840" v="27"/>
          <ac:spMkLst>
            <pc:docMk/>
            <pc:sldMk cId="334877885" sldId="290"/>
            <ac:spMk id="74" creationId="{C8E52C51-A470-4A78-9C9F-1512A171020F}"/>
          </ac:spMkLst>
        </pc:spChg>
        <pc:spChg chg="mod">
          <ac:chgData name="Itamar Ginsberg" userId="df39d3b0-8e91-4b46-9009-30407072344b" providerId="ADAL" clId="{A3FFEA7F-49E5-4FE4-9746-273BD846343C}" dt="2022-01-05T19:10:12.840" v="27"/>
          <ac:spMkLst>
            <pc:docMk/>
            <pc:sldMk cId="334877885" sldId="290"/>
            <ac:spMk id="75" creationId="{F355ECC7-C1C8-4463-AAA0-10E45CEF582F}"/>
          </ac:spMkLst>
        </pc:spChg>
        <pc:spChg chg="mod">
          <ac:chgData name="Itamar Ginsberg" userId="df39d3b0-8e91-4b46-9009-30407072344b" providerId="ADAL" clId="{A3FFEA7F-49E5-4FE4-9746-273BD846343C}" dt="2022-01-05T19:10:12.840" v="27"/>
          <ac:spMkLst>
            <pc:docMk/>
            <pc:sldMk cId="334877885" sldId="290"/>
            <ac:spMk id="76" creationId="{C1CB156B-ABF1-4813-AF61-04250DA103C1}"/>
          </ac:spMkLst>
        </pc:spChg>
        <pc:spChg chg="mod">
          <ac:chgData name="Itamar Ginsberg" userId="df39d3b0-8e91-4b46-9009-30407072344b" providerId="ADAL" clId="{A3FFEA7F-49E5-4FE4-9746-273BD846343C}" dt="2022-01-05T19:10:12.840" v="27"/>
          <ac:spMkLst>
            <pc:docMk/>
            <pc:sldMk cId="334877885" sldId="290"/>
            <ac:spMk id="77" creationId="{E91FAFD7-27F2-4034-B2E8-8E00AC5C6F26}"/>
          </ac:spMkLst>
        </pc:spChg>
        <pc:spChg chg="mod">
          <ac:chgData name="Itamar Ginsberg" userId="df39d3b0-8e91-4b46-9009-30407072344b" providerId="ADAL" clId="{A3FFEA7F-49E5-4FE4-9746-273BD846343C}" dt="2022-01-05T19:10:12.840" v="27"/>
          <ac:spMkLst>
            <pc:docMk/>
            <pc:sldMk cId="334877885" sldId="290"/>
            <ac:spMk id="78" creationId="{07E86C94-341D-40B3-9B86-546348AC95E4}"/>
          </ac:spMkLst>
        </pc:spChg>
        <pc:spChg chg="mod">
          <ac:chgData name="Itamar Ginsberg" userId="df39d3b0-8e91-4b46-9009-30407072344b" providerId="ADAL" clId="{A3FFEA7F-49E5-4FE4-9746-273BD846343C}" dt="2022-01-05T19:10:12.840" v="27"/>
          <ac:spMkLst>
            <pc:docMk/>
            <pc:sldMk cId="334877885" sldId="290"/>
            <ac:spMk id="79" creationId="{467AC138-D7BE-49C8-A571-409F54A18C62}"/>
          </ac:spMkLst>
        </pc:spChg>
        <pc:spChg chg="mod">
          <ac:chgData name="Itamar Ginsberg" userId="df39d3b0-8e91-4b46-9009-30407072344b" providerId="ADAL" clId="{A3FFEA7F-49E5-4FE4-9746-273BD846343C}" dt="2022-01-05T19:10:12.840" v="27"/>
          <ac:spMkLst>
            <pc:docMk/>
            <pc:sldMk cId="334877885" sldId="290"/>
            <ac:spMk id="80" creationId="{8A1F9427-BB9A-46D8-8C7D-F2344C42D7A2}"/>
          </ac:spMkLst>
        </pc:spChg>
        <pc:spChg chg="add del mod">
          <ac:chgData name="Itamar Ginsberg" userId="df39d3b0-8e91-4b46-9009-30407072344b" providerId="ADAL" clId="{A3FFEA7F-49E5-4FE4-9746-273BD846343C}" dt="2022-01-05T19:10:21.828" v="30"/>
          <ac:spMkLst>
            <pc:docMk/>
            <pc:sldMk cId="334877885" sldId="290"/>
            <ac:spMk id="81" creationId="{9E0E7977-F7A8-4457-B089-6F48240041AB}"/>
          </ac:spMkLst>
        </pc:spChg>
        <pc:spChg chg="add del mod">
          <ac:chgData name="Itamar Ginsberg" userId="df39d3b0-8e91-4b46-9009-30407072344b" providerId="ADAL" clId="{A3FFEA7F-49E5-4FE4-9746-273BD846343C}" dt="2022-01-05T19:10:21.828" v="30"/>
          <ac:spMkLst>
            <pc:docMk/>
            <pc:sldMk cId="334877885" sldId="290"/>
            <ac:spMk id="82" creationId="{A0A2D245-839C-417D-A426-5071B42B1240}"/>
          </ac:spMkLst>
        </pc:spChg>
        <pc:spChg chg="add del mod">
          <ac:chgData name="Itamar Ginsberg" userId="df39d3b0-8e91-4b46-9009-30407072344b" providerId="ADAL" clId="{A3FFEA7F-49E5-4FE4-9746-273BD846343C}" dt="2022-01-05T19:10:21.828" v="30"/>
          <ac:spMkLst>
            <pc:docMk/>
            <pc:sldMk cId="334877885" sldId="290"/>
            <ac:spMk id="83" creationId="{01620BB7-4A18-4D40-AAFB-36BB9B10A2A0}"/>
          </ac:spMkLst>
        </pc:spChg>
        <pc:spChg chg="add del mod">
          <ac:chgData name="Itamar Ginsberg" userId="df39d3b0-8e91-4b46-9009-30407072344b" providerId="ADAL" clId="{A3FFEA7F-49E5-4FE4-9746-273BD846343C}" dt="2022-01-05T19:10:21.828" v="30"/>
          <ac:spMkLst>
            <pc:docMk/>
            <pc:sldMk cId="334877885" sldId="290"/>
            <ac:spMk id="84" creationId="{7CE10B8C-F229-4532-849B-83DD734D7589}"/>
          </ac:spMkLst>
        </pc:spChg>
        <pc:spChg chg="add del mod">
          <ac:chgData name="Itamar Ginsberg" userId="df39d3b0-8e91-4b46-9009-30407072344b" providerId="ADAL" clId="{A3FFEA7F-49E5-4FE4-9746-273BD846343C}" dt="2022-01-05T19:10:21.828" v="30"/>
          <ac:spMkLst>
            <pc:docMk/>
            <pc:sldMk cId="334877885" sldId="290"/>
            <ac:spMk id="85" creationId="{AE3D6351-AE7F-4085-95D0-F23F6028FD61}"/>
          </ac:spMkLst>
        </pc:spChg>
        <pc:grpChg chg="add del mod">
          <ac:chgData name="Itamar Ginsberg" userId="df39d3b0-8e91-4b46-9009-30407072344b" providerId="ADAL" clId="{A3FFEA7F-49E5-4FE4-9746-273BD846343C}" dt="2022-01-05T19:10:10.745" v="26"/>
          <ac:grpSpMkLst>
            <pc:docMk/>
            <pc:sldMk cId="334877885" sldId="290"/>
            <ac:grpSpMk id="11" creationId="{292A1BD8-1DA6-4710-AE56-5ED062F5FFA9}"/>
          </ac:grpSpMkLst>
        </pc:grpChg>
        <pc:grpChg chg="add del mod">
          <ac:chgData name="Itamar Ginsberg" userId="df39d3b0-8e91-4b46-9009-30407072344b" providerId="ADAL" clId="{A3FFEA7F-49E5-4FE4-9746-273BD846343C}" dt="2022-01-05T19:10:10.745" v="26"/>
          <ac:grpSpMkLst>
            <pc:docMk/>
            <pc:sldMk cId="334877885" sldId="290"/>
            <ac:grpSpMk id="15" creationId="{B26CB4B2-41A7-49AB-B5D1-8F349F62F5E8}"/>
          </ac:grpSpMkLst>
        </pc:grpChg>
        <pc:grpChg chg="add del mod">
          <ac:chgData name="Itamar Ginsberg" userId="df39d3b0-8e91-4b46-9009-30407072344b" providerId="ADAL" clId="{A3FFEA7F-49E5-4FE4-9746-273BD846343C}" dt="2022-01-05T19:10:21.828" v="30"/>
          <ac:grpSpMkLst>
            <pc:docMk/>
            <pc:sldMk cId="334877885" sldId="290"/>
            <ac:grpSpMk id="51" creationId="{602AEAB9-4609-45C5-9901-AEEC3ABB4250}"/>
          </ac:grpSpMkLst>
        </pc:grpChg>
        <pc:grpChg chg="add del mod">
          <ac:chgData name="Itamar Ginsberg" userId="df39d3b0-8e91-4b46-9009-30407072344b" providerId="ADAL" clId="{A3FFEA7F-49E5-4FE4-9746-273BD846343C}" dt="2022-01-05T19:10:21.828" v="30"/>
          <ac:grpSpMkLst>
            <pc:docMk/>
            <pc:sldMk cId="334877885" sldId="290"/>
            <ac:grpSpMk id="55" creationId="{90B038DC-10E0-4196-B9E2-53617AA647DC}"/>
          </ac:grpSpMkLst>
        </pc:grpChg>
      </pc:sldChg>
      <pc:sldChg chg="del">
        <pc:chgData name="Itamar Ginsberg" userId="df39d3b0-8e91-4b46-9009-30407072344b" providerId="ADAL" clId="{A3FFEA7F-49E5-4FE4-9746-273BD846343C}" dt="2022-01-03T18:04:10.401" v="6" actId="47"/>
        <pc:sldMkLst>
          <pc:docMk/>
          <pc:sldMk cId="4064217885" sldId="291"/>
        </pc:sldMkLst>
      </pc:sldChg>
      <pc:sldChg chg="delSp modSp mod modTransition modShow">
        <pc:chgData name="Itamar Ginsberg" userId="df39d3b0-8e91-4b46-9009-30407072344b" providerId="ADAL" clId="{A3FFEA7F-49E5-4FE4-9746-273BD846343C}" dt="2022-01-06T11:40:15.751" v="2980"/>
        <pc:sldMkLst>
          <pc:docMk/>
          <pc:sldMk cId="1202081205" sldId="292"/>
        </pc:sldMkLst>
        <pc:spChg chg="mod">
          <ac:chgData name="Itamar Ginsberg" userId="df39d3b0-8e91-4b46-9009-30407072344b" providerId="ADAL" clId="{A3FFEA7F-49E5-4FE4-9746-273BD846343C}" dt="2022-01-06T10:41:01.910" v="2522" actId="20577"/>
          <ac:spMkLst>
            <pc:docMk/>
            <pc:sldMk cId="1202081205" sldId="292"/>
            <ac:spMk id="2" creationId="{00000000-0000-0000-0000-000000000000}"/>
          </ac:spMkLst>
        </pc:spChg>
        <pc:spChg chg="mod">
          <ac:chgData name="Itamar Ginsberg" userId="df39d3b0-8e91-4b46-9009-30407072344b" providerId="ADAL" clId="{A3FFEA7F-49E5-4FE4-9746-273BD846343C}" dt="2022-01-06T10:58:31.867" v="2919" actId="20577"/>
          <ac:spMkLst>
            <pc:docMk/>
            <pc:sldMk cId="1202081205" sldId="292"/>
            <ac:spMk id="3" creationId="{00000000-0000-0000-0000-000000000000}"/>
          </ac:spMkLst>
        </pc:spChg>
        <pc:spChg chg="del mod">
          <ac:chgData name="Itamar Ginsberg" userId="df39d3b0-8e91-4b46-9009-30407072344b" providerId="ADAL" clId="{A3FFEA7F-49E5-4FE4-9746-273BD846343C}" dt="2022-01-06T08:05:58.535" v="974" actId="478"/>
          <ac:spMkLst>
            <pc:docMk/>
            <pc:sldMk cId="1202081205" sldId="292"/>
            <ac:spMk id="5" creationId="{00000000-0000-0000-0000-000000000000}"/>
          </ac:spMkLst>
        </pc:spChg>
      </pc:sldChg>
      <pc:sldChg chg="del">
        <pc:chgData name="Itamar Ginsberg" userId="df39d3b0-8e91-4b46-9009-30407072344b" providerId="ADAL" clId="{A3FFEA7F-49E5-4FE4-9746-273BD846343C}" dt="2022-01-05T20:38:39.084" v="113" actId="47"/>
        <pc:sldMkLst>
          <pc:docMk/>
          <pc:sldMk cId="3476935719" sldId="293"/>
        </pc:sldMkLst>
      </pc:sldChg>
      <pc:sldChg chg="addSp delSp modSp mod modTransition delAnim modAnim">
        <pc:chgData name="Itamar Ginsberg" userId="df39d3b0-8e91-4b46-9009-30407072344b" providerId="ADAL" clId="{A3FFEA7F-49E5-4FE4-9746-273BD846343C}" dt="2022-01-06T11:40:15.751" v="2980"/>
        <pc:sldMkLst>
          <pc:docMk/>
          <pc:sldMk cId="2145876422" sldId="295"/>
        </pc:sldMkLst>
        <pc:spChg chg="mod">
          <ac:chgData name="Itamar Ginsberg" userId="df39d3b0-8e91-4b46-9009-30407072344b" providerId="ADAL" clId="{A3FFEA7F-49E5-4FE4-9746-273BD846343C}" dt="2022-01-06T08:28:40.777" v="1942" actId="108"/>
          <ac:spMkLst>
            <pc:docMk/>
            <pc:sldMk cId="2145876422" sldId="295"/>
            <ac:spMk id="2" creationId="{00000000-0000-0000-0000-000000000000}"/>
          </ac:spMkLst>
        </pc:spChg>
        <pc:spChg chg="del mod">
          <ac:chgData name="Itamar Ginsberg" userId="df39d3b0-8e91-4b46-9009-30407072344b" providerId="ADAL" clId="{A3FFEA7F-49E5-4FE4-9746-273BD846343C}" dt="2022-01-06T08:14:12.888" v="1352" actId="478"/>
          <ac:spMkLst>
            <pc:docMk/>
            <pc:sldMk cId="2145876422" sldId="295"/>
            <ac:spMk id="3" creationId="{00000000-0000-0000-0000-000000000000}"/>
          </ac:spMkLst>
        </pc:spChg>
        <pc:spChg chg="del mod">
          <ac:chgData name="Itamar Ginsberg" userId="df39d3b0-8e91-4b46-9009-30407072344b" providerId="ADAL" clId="{A3FFEA7F-49E5-4FE4-9746-273BD846343C}" dt="2022-01-06T09:17:17.629" v="2215" actId="478"/>
          <ac:spMkLst>
            <pc:docMk/>
            <pc:sldMk cId="2145876422" sldId="295"/>
            <ac:spMk id="5" creationId="{00000000-0000-0000-0000-000000000000}"/>
          </ac:spMkLst>
        </pc:spChg>
        <pc:spChg chg="add del mod">
          <ac:chgData name="Itamar Ginsberg" userId="df39d3b0-8e91-4b46-9009-30407072344b" providerId="ADAL" clId="{A3FFEA7F-49E5-4FE4-9746-273BD846343C}" dt="2022-01-06T10:48:39.346" v="2832" actId="478"/>
          <ac:spMkLst>
            <pc:docMk/>
            <pc:sldMk cId="2145876422" sldId="295"/>
            <ac:spMk id="6" creationId="{4CEE45E1-0343-4D22-8C8C-39A0E3CA9148}"/>
          </ac:spMkLst>
        </pc:spChg>
        <pc:spChg chg="add del mod">
          <ac:chgData name="Itamar Ginsberg" userId="df39d3b0-8e91-4b46-9009-30407072344b" providerId="ADAL" clId="{A3FFEA7F-49E5-4FE4-9746-273BD846343C}" dt="2022-01-06T10:47:09.075" v="2789" actId="478"/>
          <ac:spMkLst>
            <pc:docMk/>
            <pc:sldMk cId="2145876422" sldId="295"/>
            <ac:spMk id="7" creationId="{4C7CD7A3-CEE8-45C0-822D-DE2B5CADC550}"/>
          </ac:spMkLst>
        </pc:spChg>
        <pc:spChg chg="add del mod">
          <ac:chgData name="Itamar Ginsberg" userId="df39d3b0-8e91-4b46-9009-30407072344b" providerId="ADAL" clId="{A3FFEA7F-49E5-4FE4-9746-273BD846343C}" dt="2022-01-06T10:47:11.162" v="2790" actId="478"/>
          <ac:spMkLst>
            <pc:docMk/>
            <pc:sldMk cId="2145876422" sldId="295"/>
            <ac:spMk id="8" creationId="{41087FC6-C141-42CE-91B6-EB30B231677D}"/>
          </ac:spMkLst>
        </pc:spChg>
        <pc:spChg chg="add mod ord">
          <ac:chgData name="Itamar Ginsberg" userId="df39d3b0-8e91-4b46-9009-30407072344b" providerId="ADAL" clId="{A3FFEA7F-49E5-4FE4-9746-273BD846343C}" dt="2022-01-06T08:52:09.063" v="2142" actId="113"/>
          <ac:spMkLst>
            <pc:docMk/>
            <pc:sldMk cId="2145876422" sldId="295"/>
            <ac:spMk id="9" creationId="{04F2393D-B67C-4ABD-8EF2-DA57FB0BC8DF}"/>
          </ac:spMkLst>
        </pc:spChg>
        <pc:spChg chg="add del mod">
          <ac:chgData name="Itamar Ginsberg" userId="df39d3b0-8e91-4b46-9009-30407072344b" providerId="ADAL" clId="{A3FFEA7F-49E5-4FE4-9746-273BD846343C}" dt="2022-01-06T08:16:35.404" v="1436" actId="478"/>
          <ac:spMkLst>
            <pc:docMk/>
            <pc:sldMk cId="2145876422" sldId="295"/>
            <ac:spMk id="10" creationId="{CBBD3376-B7C4-4820-B96F-CAE6AFACEDAF}"/>
          </ac:spMkLst>
        </pc:spChg>
        <pc:spChg chg="add del mod">
          <ac:chgData name="Itamar Ginsberg" userId="df39d3b0-8e91-4b46-9009-30407072344b" providerId="ADAL" clId="{A3FFEA7F-49E5-4FE4-9746-273BD846343C}" dt="2022-01-06T08:14:14.376" v="1353" actId="478"/>
          <ac:spMkLst>
            <pc:docMk/>
            <pc:sldMk cId="2145876422" sldId="295"/>
            <ac:spMk id="11" creationId="{F40D7FDC-7BD6-4E2A-B9B6-F4DEAE0EFD93}"/>
          </ac:spMkLst>
        </pc:spChg>
        <pc:spChg chg="add mod">
          <ac:chgData name="Itamar Ginsberg" userId="df39d3b0-8e91-4b46-9009-30407072344b" providerId="ADAL" clId="{A3FFEA7F-49E5-4FE4-9746-273BD846343C}" dt="2022-01-06T08:52:06.918" v="2141" actId="113"/>
          <ac:spMkLst>
            <pc:docMk/>
            <pc:sldMk cId="2145876422" sldId="295"/>
            <ac:spMk id="15" creationId="{47162146-2C1F-44F8-94DE-C24E0C38988A}"/>
          </ac:spMkLst>
        </pc:spChg>
        <pc:spChg chg="add del mod">
          <ac:chgData name="Itamar Ginsberg" userId="df39d3b0-8e91-4b46-9009-30407072344b" providerId="ADAL" clId="{A3FFEA7F-49E5-4FE4-9746-273BD846343C}" dt="2022-01-06T10:48:50.697" v="2838"/>
          <ac:spMkLst>
            <pc:docMk/>
            <pc:sldMk cId="2145876422" sldId="295"/>
            <ac:spMk id="18" creationId="{BE5AB6D9-3D82-4322-B4E3-B6E1B478E532}"/>
          </ac:spMkLst>
        </pc:spChg>
        <pc:spChg chg="add del mod">
          <ac:chgData name="Itamar Ginsberg" userId="df39d3b0-8e91-4b46-9009-30407072344b" providerId="ADAL" clId="{A3FFEA7F-49E5-4FE4-9746-273BD846343C}" dt="2022-01-06T10:48:50.697" v="2838"/>
          <ac:spMkLst>
            <pc:docMk/>
            <pc:sldMk cId="2145876422" sldId="295"/>
            <ac:spMk id="19" creationId="{FFF4380A-DBB8-4919-B1EC-85E9FD3E61B6}"/>
          </ac:spMkLst>
        </pc:spChg>
        <pc:spChg chg="add del mod">
          <ac:chgData name="Itamar Ginsberg" userId="df39d3b0-8e91-4b46-9009-30407072344b" providerId="ADAL" clId="{A3FFEA7F-49E5-4FE4-9746-273BD846343C}" dt="2022-01-06T10:48:50.697" v="2838"/>
          <ac:spMkLst>
            <pc:docMk/>
            <pc:sldMk cId="2145876422" sldId="295"/>
            <ac:spMk id="20" creationId="{E1E2765F-0B60-45F5-B2B1-0D3F8C25BAFE}"/>
          </ac:spMkLst>
        </pc:spChg>
        <pc:spChg chg="mod">
          <ac:chgData name="Itamar Ginsberg" userId="df39d3b0-8e91-4b46-9009-30407072344b" providerId="ADAL" clId="{A3FFEA7F-49E5-4FE4-9746-273BD846343C}" dt="2022-01-06T10:48:39.760" v="2833"/>
          <ac:spMkLst>
            <pc:docMk/>
            <pc:sldMk cId="2145876422" sldId="295"/>
            <ac:spMk id="23" creationId="{F473009D-E936-4D89-AD6C-6A8C7D405EE6}"/>
          </ac:spMkLst>
        </pc:spChg>
        <pc:spChg chg="mod">
          <ac:chgData name="Itamar Ginsberg" userId="df39d3b0-8e91-4b46-9009-30407072344b" providerId="ADAL" clId="{A3FFEA7F-49E5-4FE4-9746-273BD846343C}" dt="2022-01-06T10:48:39.760" v="2833"/>
          <ac:spMkLst>
            <pc:docMk/>
            <pc:sldMk cId="2145876422" sldId="295"/>
            <ac:spMk id="26" creationId="{0B8753AB-FC1D-48DB-AE55-96EED40BF002}"/>
          </ac:spMkLst>
        </pc:spChg>
        <pc:spChg chg="add mod">
          <ac:chgData name="Itamar Ginsberg" userId="df39d3b0-8e91-4b46-9009-30407072344b" providerId="ADAL" clId="{A3FFEA7F-49E5-4FE4-9746-273BD846343C}" dt="2022-01-06T10:51:43.677" v="2863" actId="20577"/>
          <ac:spMkLst>
            <pc:docMk/>
            <pc:sldMk cId="2145876422" sldId="295"/>
            <ac:spMk id="27" creationId="{86545A3C-52EF-4C25-8F58-6E7B258AEF66}"/>
          </ac:spMkLst>
        </pc:spChg>
        <pc:spChg chg="add del mod">
          <ac:chgData name="Itamar Ginsberg" userId="df39d3b0-8e91-4b46-9009-30407072344b" providerId="ADAL" clId="{A3FFEA7F-49E5-4FE4-9746-273BD846343C}" dt="2022-01-06T10:52:38.446" v="2872" actId="478"/>
          <ac:spMkLst>
            <pc:docMk/>
            <pc:sldMk cId="2145876422" sldId="295"/>
            <ac:spMk id="28" creationId="{57C12030-FC2E-480B-84F4-630F3052973B}"/>
          </ac:spMkLst>
        </pc:spChg>
        <pc:spChg chg="add del mod">
          <ac:chgData name="Itamar Ginsberg" userId="df39d3b0-8e91-4b46-9009-30407072344b" providerId="ADAL" clId="{A3FFEA7F-49E5-4FE4-9746-273BD846343C}" dt="2022-01-06T10:52:41.336" v="2875" actId="478"/>
          <ac:spMkLst>
            <pc:docMk/>
            <pc:sldMk cId="2145876422" sldId="295"/>
            <ac:spMk id="29" creationId="{5E0942B5-D955-4DCC-9483-88ABA88E1E8E}"/>
          </ac:spMkLst>
        </pc:spChg>
        <pc:spChg chg="mod">
          <ac:chgData name="Itamar Ginsberg" userId="df39d3b0-8e91-4b46-9009-30407072344b" providerId="ADAL" clId="{A3FFEA7F-49E5-4FE4-9746-273BD846343C}" dt="2022-01-06T10:49:57.080" v="2846" actId="1076"/>
          <ac:spMkLst>
            <pc:docMk/>
            <pc:sldMk cId="2145876422" sldId="295"/>
            <ac:spMk id="32" creationId="{0A4C9959-9473-4A7C-B820-95F563A6C500}"/>
          </ac:spMkLst>
        </pc:spChg>
        <pc:spChg chg="mod">
          <ac:chgData name="Itamar Ginsberg" userId="df39d3b0-8e91-4b46-9009-30407072344b" providerId="ADAL" clId="{A3FFEA7F-49E5-4FE4-9746-273BD846343C}" dt="2022-01-06T10:52:39.068" v="2873" actId="6549"/>
          <ac:spMkLst>
            <pc:docMk/>
            <pc:sldMk cId="2145876422" sldId="295"/>
            <ac:spMk id="35" creationId="{8D599747-AB9E-40D4-9CF1-39105C9DD049}"/>
          </ac:spMkLst>
        </pc:spChg>
        <pc:spChg chg="mod">
          <ac:chgData name="Itamar Ginsberg" userId="df39d3b0-8e91-4b46-9009-30407072344b" providerId="ADAL" clId="{A3FFEA7F-49E5-4FE4-9746-273BD846343C}" dt="2022-01-06T10:51:33.016" v="2860" actId="20577"/>
          <ac:spMkLst>
            <pc:docMk/>
            <pc:sldMk cId="2145876422" sldId="295"/>
            <ac:spMk id="38" creationId="{D5DF2C85-391F-4C6D-8848-D5EB4D5F46B6}"/>
          </ac:spMkLst>
        </pc:spChg>
        <pc:grpChg chg="add del mod">
          <ac:chgData name="Itamar Ginsberg" userId="df39d3b0-8e91-4b46-9009-30407072344b" providerId="ADAL" clId="{A3FFEA7F-49E5-4FE4-9746-273BD846343C}" dt="2022-01-06T10:47:09.075" v="2789" actId="478"/>
          <ac:grpSpMkLst>
            <pc:docMk/>
            <pc:sldMk cId="2145876422" sldId="295"/>
            <ac:grpSpMk id="16" creationId="{444EDCE4-64ED-4865-A084-F818BA24D302}"/>
          </ac:grpSpMkLst>
        </pc:grpChg>
        <pc:grpChg chg="add del mod">
          <ac:chgData name="Itamar Ginsberg" userId="df39d3b0-8e91-4b46-9009-30407072344b" providerId="ADAL" clId="{A3FFEA7F-49E5-4FE4-9746-273BD846343C}" dt="2022-01-06T10:47:13.114" v="2791" actId="478"/>
          <ac:grpSpMkLst>
            <pc:docMk/>
            <pc:sldMk cId="2145876422" sldId="295"/>
            <ac:grpSpMk id="17" creationId="{40C39775-56CE-452F-9C11-B841877E3587}"/>
          </ac:grpSpMkLst>
        </pc:grpChg>
        <pc:grpChg chg="add del mod">
          <ac:chgData name="Itamar Ginsberg" userId="df39d3b0-8e91-4b46-9009-30407072344b" providerId="ADAL" clId="{A3FFEA7F-49E5-4FE4-9746-273BD846343C}" dt="2022-01-06T10:48:50.697" v="2838"/>
          <ac:grpSpMkLst>
            <pc:docMk/>
            <pc:sldMk cId="2145876422" sldId="295"/>
            <ac:grpSpMk id="21" creationId="{12331B12-0C43-4CBD-A7BA-4CEDB80232D9}"/>
          </ac:grpSpMkLst>
        </pc:grpChg>
        <pc:grpChg chg="add del mod">
          <ac:chgData name="Itamar Ginsberg" userId="df39d3b0-8e91-4b46-9009-30407072344b" providerId="ADAL" clId="{A3FFEA7F-49E5-4FE4-9746-273BD846343C}" dt="2022-01-06T10:48:50.697" v="2838"/>
          <ac:grpSpMkLst>
            <pc:docMk/>
            <pc:sldMk cId="2145876422" sldId="295"/>
            <ac:grpSpMk id="24" creationId="{CEBDC451-B2DF-47ED-96D5-7DEB278F32A0}"/>
          </ac:grpSpMkLst>
        </pc:grpChg>
        <pc:grpChg chg="add del mod">
          <ac:chgData name="Itamar Ginsberg" userId="df39d3b0-8e91-4b46-9009-30407072344b" providerId="ADAL" clId="{A3FFEA7F-49E5-4FE4-9746-273BD846343C}" dt="2022-01-06T10:52:42.743" v="2876" actId="478"/>
          <ac:grpSpMkLst>
            <pc:docMk/>
            <pc:sldMk cId="2145876422" sldId="295"/>
            <ac:grpSpMk id="30" creationId="{6072CFC2-B589-42CE-8942-4CCA44F174EC}"/>
          </ac:grpSpMkLst>
        </pc:grpChg>
        <pc:grpChg chg="add del mod">
          <ac:chgData name="Itamar Ginsberg" userId="df39d3b0-8e91-4b46-9009-30407072344b" providerId="ADAL" clId="{A3FFEA7F-49E5-4FE4-9746-273BD846343C}" dt="2022-01-06T10:52:39.980" v="2874" actId="478"/>
          <ac:grpSpMkLst>
            <pc:docMk/>
            <pc:sldMk cId="2145876422" sldId="295"/>
            <ac:grpSpMk id="33" creationId="{BFF731C5-168B-485D-B080-90EE0587BABF}"/>
          </ac:grpSpMkLst>
        </pc:grpChg>
        <pc:grpChg chg="add del mod">
          <ac:chgData name="Itamar Ginsberg" userId="df39d3b0-8e91-4b46-9009-30407072344b" providerId="ADAL" clId="{A3FFEA7F-49E5-4FE4-9746-273BD846343C}" dt="2022-01-06T10:54:08.523" v="2891" actId="478"/>
          <ac:grpSpMkLst>
            <pc:docMk/>
            <pc:sldMk cId="2145876422" sldId="295"/>
            <ac:grpSpMk id="36" creationId="{A7FA6233-CF8B-40E7-BF0D-69D70CA27362}"/>
          </ac:grpSpMkLst>
        </pc:grpChg>
        <pc:picChg chg="add del mod">
          <ac:chgData name="Itamar Ginsberg" userId="df39d3b0-8e91-4b46-9009-30407072344b" providerId="ADAL" clId="{A3FFEA7F-49E5-4FE4-9746-273BD846343C}" dt="2022-01-06T10:50:40.691" v="2854" actId="21"/>
          <ac:picMkLst>
            <pc:docMk/>
            <pc:sldMk cId="2145876422" sldId="295"/>
            <ac:picMk id="11" creationId="{CABCDCC9-E4B5-4AFB-B3F4-74DAF973DDD1}"/>
          </ac:picMkLst>
        </pc:picChg>
        <pc:picChg chg="add del mod">
          <ac:chgData name="Itamar Ginsberg" userId="df39d3b0-8e91-4b46-9009-30407072344b" providerId="ADAL" clId="{A3FFEA7F-49E5-4FE4-9746-273BD846343C}" dt="2022-01-06T10:49:35.561" v="2841" actId="478"/>
          <ac:picMkLst>
            <pc:docMk/>
            <pc:sldMk cId="2145876422" sldId="295"/>
            <ac:picMk id="12" creationId="{5A0E1E00-1C6D-4C90-AD70-C3A298BDC40B}"/>
          </ac:picMkLst>
        </pc:picChg>
        <pc:picChg chg="mod">
          <ac:chgData name="Itamar Ginsberg" userId="df39d3b0-8e91-4b46-9009-30407072344b" providerId="ADAL" clId="{A3FFEA7F-49E5-4FE4-9746-273BD846343C}" dt="2022-01-06T10:50:39.194" v="2853"/>
          <ac:picMkLst>
            <pc:docMk/>
            <pc:sldMk cId="2145876422" sldId="295"/>
            <ac:picMk id="37" creationId="{F7D0EDA6-1670-49C4-B50B-1FB4C2816DEF}"/>
          </ac:picMkLst>
        </pc:picChg>
        <pc:picChg chg="add del mod">
          <ac:chgData name="Itamar Ginsberg" userId="df39d3b0-8e91-4b46-9009-30407072344b" providerId="ADAL" clId="{A3FFEA7F-49E5-4FE4-9746-273BD846343C}" dt="2022-01-06T10:53:53.646" v="2886"/>
          <ac:picMkLst>
            <pc:docMk/>
            <pc:sldMk cId="2145876422" sldId="295"/>
            <ac:picMk id="39" creationId="{FB45E720-6383-4805-A0D1-AC3DC926514E}"/>
          </ac:picMkLst>
        </pc:picChg>
        <pc:picChg chg="add mod modCrop">
          <ac:chgData name="Itamar Ginsberg" userId="df39d3b0-8e91-4b46-9009-30407072344b" providerId="ADAL" clId="{A3FFEA7F-49E5-4FE4-9746-273BD846343C}" dt="2022-01-06T10:55:56.557" v="2910" actId="1036"/>
          <ac:picMkLst>
            <pc:docMk/>
            <pc:sldMk cId="2145876422" sldId="295"/>
            <ac:picMk id="40" creationId="{40B081B6-C849-4BC3-8912-E7968AF6D096}"/>
          </ac:picMkLst>
        </pc:picChg>
        <pc:cxnChg chg="add mod">
          <ac:chgData name="Itamar Ginsberg" userId="df39d3b0-8e91-4b46-9009-30407072344b" providerId="ADAL" clId="{A3FFEA7F-49E5-4FE4-9746-273BD846343C}" dt="2022-01-06T10:47:11.162" v="2790" actId="478"/>
          <ac:cxnSpMkLst>
            <pc:docMk/>
            <pc:sldMk cId="2145876422" sldId="295"/>
            <ac:cxnSpMk id="13" creationId="{D74A6E1B-6B97-4A21-BB94-5C9DB68451ED}"/>
          </ac:cxnSpMkLst>
        </pc:cxnChg>
        <pc:cxnChg chg="add mod">
          <ac:chgData name="Itamar Ginsberg" userId="df39d3b0-8e91-4b46-9009-30407072344b" providerId="ADAL" clId="{A3FFEA7F-49E5-4FE4-9746-273BD846343C}" dt="2022-01-06T08:17:10.089" v="1440" actId="164"/>
          <ac:cxnSpMkLst>
            <pc:docMk/>
            <pc:sldMk cId="2145876422" sldId="295"/>
            <ac:cxnSpMk id="14" creationId="{D29609FB-37A7-40CE-88E0-1BC821C5EF5C}"/>
          </ac:cxnSpMkLst>
        </pc:cxnChg>
        <pc:cxnChg chg="mod">
          <ac:chgData name="Itamar Ginsberg" userId="df39d3b0-8e91-4b46-9009-30407072344b" providerId="ADAL" clId="{A3FFEA7F-49E5-4FE4-9746-273BD846343C}" dt="2022-01-06T10:48:50.313" v="2837" actId="1076"/>
          <ac:cxnSpMkLst>
            <pc:docMk/>
            <pc:sldMk cId="2145876422" sldId="295"/>
            <ac:cxnSpMk id="22" creationId="{6C2FC514-AEB9-4FD1-9B46-4EF204283EB5}"/>
          </ac:cxnSpMkLst>
        </pc:cxnChg>
        <pc:cxnChg chg="mod">
          <ac:chgData name="Itamar Ginsberg" userId="df39d3b0-8e91-4b46-9009-30407072344b" providerId="ADAL" clId="{A3FFEA7F-49E5-4FE4-9746-273BD846343C}" dt="2022-01-06T10:48:39.760" v="2833"/>
          <ac:cxnSpMkLst>
            <pc:docMk/>
            <pc:sldMk cId="2145876422" sldId="295"/>
            <ac:cxnSpMk id="25" creationId="{07E3C545-33C8-4C0B-8F6F-6BB399A8C347}"/>
          </ac:cxnSpMkLst>
        </pc:cxnChg>
        <pc:cxnChg chg="mod">
          <ac:chgData name="Itamar Ginsberg" userId="df39d3b0-8e91-4b46-9009-30407072344b" providerId="ADAL" clId="{A3FFEA7F-49E5-4FE4-9746-273BD846343C}" dt="2022-01-06T10:50:05.581" v="2848" actId="1037"/>
          <ac:cxnSpMkLst>
            <pc:docMk/>
            <pc:sldMk cId="2145876422" sldId="295"/>
            <ac:cxnSpMk id="31" creationId="{C572FE11-0F1F-4996-BCD5-E44EE9739415}"/>
          </ac:cxnSpMkLst>
        </pc:cxnChg>
        <pc:cxnChg chg="mod">
          <ac:chgData name="Itamar Ginsberg" userId="df39d3b0-8e91-4b46-9009-30407072344b" providerId="ADAL" clId="{A3FFEA7F-49E5-4FE4-9746-273BD846343C}" dt="2022-01-06T10:49:41.546" v="2842"/>
          <ac:cxnSpMkLst>
            <pc:docMk/>
            <pc:sldMk cId="2145876422" sldId="295"/>
            <ac:cxnSpMk id="34" creationId="{6852A540-30E2-4A58-9DE1-2C55761627EB}"/>
          </ac:cxnSpMkLst>
        </pc:cxnChg>
      </pc:sldChg>
      <pc:sldChg chg="delSp modSp mod modTransition">
        <pc:chgData name="Itamar Ginsberg" userId="df39d3b0-8e91-4b46-9009-30407072344b" providerId="ADAL" clId="{A3FFEA7F-49E5-4FE4-9746-273BD846343C}" dt="2022-01-06T11:40:15.751" v="2980"/>
        <pc:sldMkLst>
          <pc:docMk/>
          <pc:sldMk cId="1669314898" sldId="296"/>
        </pc:sldMkLst>
        <pc:spChg chg="mod">
          <ac:chgData name="Itamar Ginsberg" userId="df39d3b0-8e91-4b46-9009-30407072344b" providerId="ADAL" clId="{A3FFEA7F-49E5-4FE4-9746-273BD846343C}" dt="2022-01-06T10:23:38.623" v="2260" actId="20577"/>
          <ac:spMkLst>
            <pc:docMk/>
            <pc:sldMk cId="1669314898" sldId="296"/>
            <ac:spMk id="2" creationId="{00000000-0000-0000-0000-000000000000}"/>
          </ac:spMkLst>
        </pc:spChg>
        <pc:spChg chg="mod">
          <ac:chgData name="Itamar Ginsberg" userId="df39d3b0-8e91-4b46-9009-30407072344b" providerId="ADAL" clId="{A3FFEA7F-49E5-4FE4-9746-273BD846343C}" dt="2022-01-06T10:43:25.294" v="2770" actId="20577"/>
          <ac:spMkLst>
            <pc:docMk/>
            <pc:sldMk cId="1669314898" sldId="296"/>
            <ac:spMk id="3" creationId="{00000000-0000-0000-0000-000000000000}"/>
          </ac:spMkLst>
        </pc:spChg>
        <pc:spChg chg="del mod">
          <ac:chgData name="Itamar Ginsberg" userId="df39d3b0-8e91-4b46-9009-30407072344b" providerId="ADAL" clId="{A3FFEA7F-49E5-4FE4-9746-273BD846343C}" dt="2022-01-06T09:17:27.418" v="2219" actId="478"/>
          <ac:spMkLst>
            <pc:docMk/>
            <pc:sldMk cId="1669314898" sldId="296"/>
            <ac:spMk id="5" creationId="{00000000-0000-0000-0000-000000000000}"/>
          </ac:spMkLst>
        </pc:spChg>
      </pc:sldChg>
      <pc:sldChg chg="addSp delSp modSp mod modTransition">
        <pc:chgData name="Itamar Ginsberg" userId="df39d3b0-8e91-4b46-9009-30407072344b" providerId="ADAL" clId="{A3FFEA7F-49E5-4FE4-9746-273BD846343C}" dt="2022-01-09T18:35:54.922" v="3067" actId="207"/>
        <pc:sldMkLst>
          <pc:docMk/>
          <pc:sldMk cId="662023011" sldId="298"/>
        </pc:sldMkLst>
        <pc:spChg chg="mod">
          <ac:chgData name="Itamar Ginsberg" userId="df39d3b0-8e91-4b46-9009-30407072344b" providerId="ADAL" clId="{A3FFEA7F-49E5-4FE4-9746-273BD846343C}" dt="2022-01-09T18:35:54.922" v="3067" actId="207"/>
          <ac:spMkLst>
            <pc:docMk/>
            <pc:sldMk cId="662023011" sldId="298"/>
            <ac:spMk id="2" creationId="{00000000-0000-0000-0000-000000000000}"/>
          </ac:spMkLst>
        </pc:spChg>
        <pc:spChg chg="del mod">
          <ac:chgData name="Itamar Ginsberg" userId="df39d3b0-8e91-4b46-9009-30407072344b" providerId="ADAL" clId="{A3FFEA7F-49E5-4FE4-9746-273BD846343C}" dt="2022-01-05T20:40:33.966" v="177" actId="478"/>
          <ac:spMkLst>
            <pc:docMk/>
            <pc:sldMk cId="662023011" sldId="298"/>
            <ac:spMk id="3" creationId="{00000000-0000-0000-0000-000000000000}"/>
          </ac:spMkLst>
        </pc:spChg>
        <pc:spChg chg="add del mod">
          <ac:chgData name="Itamar Ginsberg" userId="df39d3b0-8e91-4b46-9009-30407072344b" providerId="ADAL" clId="{A3FFEA7F-49E5-4FE4-9746-273BD846343C}" dt="2022-01-06T09:47:24.925" v="2224" actId="478"/>
          <ac:spMkLst>
            <pc:docMk/>
            <pc:sldMk cId="662023011" sldId="298"/>
            <ac:spMk id="5" creationId="{00000000-0000-0000-0000-000000000000}"/>
          </ac:spMkLst>
        </pc:spChg>
        <pc:spChg chg="add del mod">
          <ac:chgData name="Itamar Ginsberg" userId="df39d3b0-8e91-4b46-9009-30407072344b" providerId="ADAL" clId="{A3FFEA7F-49E5-4FE4-9746-273BD846343C}" dt="2022-01-05T20:40:37.435" v="180" actId="478"/>
          <ac:spMkLst>
            <pc:docMk/>
            <pc:sldMk cId="662023011" sldId="298"/>
            <ac:spMk id="6" creationId="{8D619412-A980-4038-9EF1-8C9E001F80FB}"/>
          </ac:spMkLst>
        </pc:spChg>
        <pc:spChg chg="add del mod">
          <ac:chgData name="Itamar Ginsberg" userId="df39d3b0-8e91-4b46-9009-30407072344b" providerId="ADAL" clId="{A3FFEA7F-49E5-4FE4-9746-273BD846343C}" dt="2022-01-05T20:40:35.140" v="179"/>
          <ac:spMkLst>
            <pc:docMk/>
            <pc:sldMk cId="662023011" sldId="298"/>
            <ac:spMk id="7" creationId="{F2D1C0A8-6683-46E2-A41C-78764838EDBF}"/>
          </ac:spMkLst>
        </pc:spChg>
        <pc:spChg chg="add mod">
          <ac:chgData name="Itamar Ginsberg" userId="df39d3b0-8e91-4b46-9009-30407072344b" providerId="ADAL" clId="{A3FFEA7F-49E5-4FE4-9746-273BD846343C}" dt="2022-01-06T10:43:54.288" v="2776" actId="20577"/>
          <ac:spMkLst>
            <pc:docMk/>
            <pc:sldMk cId="662023011" sldId="298"/>
            <ac:spMk id="8" creationId="{B216A644-5731-4737-9B0E-D7754C8E15DD}"/>
          </ac:spMkLst>
        </pc:spChg>
      </pc:sldChg>
      <pc:sldChg chg="delSp modSp mod modTransition">
        <pc:chgData name="Itamar Ginsberg" userId="df39d3b0-8e91-4b46-9009-30407072344b" providerId="ADAL" clId="{A3FFEA7F-49E5-4FE4-9746-273BD846343C}" dt="2022-01-06T11:40:15.751" v="2980"/>
        <pc:sldMkLst>
          <pc:docMk/>
          <pc:sldMk cId="194558903" sldId="299"/>
        </pc:sldMkLst>
        <pc:spChg chg="mod">
          <ac:chgData name="Itamar Ginsberg" userId="df39d3b0-8e91-4b46-9009-30407072344b" providerId="ADAL" clId="{A3FFEA7F-49E5-4FE4-9746-273BD846343C}" dt="2022-01-06T08:28:52.096" v="1945" actId="108"/>
          <ac:spMkLst>
            <pc:docMk/>
            <pc:sldMk cId="194558903" sldId="299"/>
            <ac:spMk id="2" creationId="{00000000-0000-0000-0000-000000000000}"/>
          </ac:spMkLst>
        </pc:spChg>
        <pc:spChg chg="mod">
          <ac:chgData name="Itamar Ginsberg" userId="df39d3b0-8e91-4b46-9009-30407072344b" providerId="ADAL" clId="{A3FFEA7F-49E5-4FE4-9746-273BD846343C}" dt="2022-01-06T10:24:45.155" v="2315" actId="108"/>
          <ac:spMkLst>
            <pc:docMk/>
            <pc:sldMk cId="194558903" sldId="299"/>
            <ac:spMk id="3" creationId="{00000000-0000-0000-0000-000000000000}"/>
          </ac:spMkLst>
        </pc:spChg>
        <pc:spChg chg="del mod">
          <ac:chgData name="Itamar Ginsberg" userId="df39d3b0-8e91-4b46-9009-30407072344b" providerId="ADAL" clId="{A3FFEA7F-49E5-4FE4-9746-273BD846343C}" dt="2022-01-06T09:17:29.116" v="2220" actId="478"/>
          <ac:spMkLst>
            <pc:docMk/>
            <pc:sldMk cId="194558903" sldId="299"/>
            <ac:spMk id="5" creationId="{00000000-0000-0000-0000-000000000000}"/>
          </ac:spMkLst>
        </pc:spChg>
      </pc:sldChg>
      <pc:sldChg chg="addSp delSp modSp mod modTransition modShow">
        <pc:chgData name="Itamar Ginsberg" userId="df39d3b0-8e91-4b46-9009-30407072344b" providerId="ADAL" clId="{A3FFEA7F-49E5-4FE4-9746-273BD846343C}" dt="2022-01-06T11:40:15.751" v="2980"/>
        <pc:sldMkLst>
          <pc:docMk/>
          <pc:sldMk cId="3682363863" sldId="301"/>
        </pc:sldMkLst>
        <pc:spChg chg="add del">
          <ac:chgData name="Itamar Ginsberg" userId="df39d3b0-8e91-4b46-9009-30407072344b" providerId="ADAL" clId="{A3FFEA7F-49E5-4FE4-9746-273BD846343C}" dt="2022-01-06T09:17:40.295" v="2223" actId="478"/>
          <ac:spMkLst>
            <pc:docMk/>
            <pc:sldMk cId="3682363863" sldId="301"/>
            <ac:spMk id="5" creationId="{00000000-0000-0000-0000-000000000000}"/>
          </ac:spMkLst>
        </pc:spChg>
        <pc:graphicFrameChg chg="add del modGraphic">
          <ac:chgData name="Itamar Ginsberg" userId="df39d3b0-8e91-4b46-9009-30407072344b" providerId="ADAL" clId="{A3FFEA7F-49E5-4FE4-9746-273BD846343C}" dt="2022-01-03T17:33:02.652" v="3" actId="478"/>
          <ac:graphicFrameMkLst>
            <pc:docMk/>
            <pc:sldMk cId="3682363863" sldId="301"/>
            <ac:graphicFrameMk id="6" creationId="{182697F6-AE2A-42DD-8427-F3AAD4FE37B9}"/>
          </ac:graphicFrameMkLst>
        </pc:graphicFrameChg>
      </pc:sldChg>
      <pc:sldChg chg="mod modTransition modShow">
        <pc:chgData name="Itamar Ginsberg" userId="df39d3b0-8e91-4b46-9009-30407072344b" providerId="ADAL" clId="{A3FFEA7F-49E5-4FE4-9746-273BD846343C}" dt="2022-01-06T11:40:15.751" v="2980"/>
        <pc:sldMkLst>
          <pc:docMk/>
          <pc:sldMk cId="1583313966" sldId="302"/>
        </pc:sldMkLst>
      </pc:sldChg>
      <pc:sldChg chg="mod modTransition modShow">
        <pc:chgData name="Itamar Ginsberg" userId="df39d3b0-8e91-4b46-9009-30407072344b" providerId="ADAL" clId="{A3FFEA7F-49E5-4FE4-9746-273BD846343C}" dt="2022-01-06T11:40:15.751" v="2980"/>
        <pc:sldMkLst>
          <pc:docMk/>
          <pc:sldMk cId="1058724176" sldId="303"/>
        </pc:sldMkLst>
      </pc:sldChg>
      <pc:sldChg chg="mod modTransition modShow">
        <pc:chgData name="Itamar Ginsberg" userId="df39d3b0-8e91-4b46-9009-30407072344b" providerId="ADAL" clId="{A3FFEA7F-49E5-4FE4-9746-273BD846343C}" dt="2022-01-06T11:40:15.751" v="2980"/>
        <pc:sldMkLst>
          <pc:docMk/>
          <pc:sldMk cId="1950393288" sldId="304"/>
        </pc:sldMkLst>
      </pc:sldChg>
      <pc:sldChg chg="mod modTransition modShow">
        <pc:chgData name="Itamar Ginsberg" userId="df39d3b0-8e91-4b46-9009-30407072344b" providerId="ADAL" clId="{A3FFEA7F-49E5-4FE4-9746-273BD846343C}" dt="2022-01-06T11:40:15.751" v="2980"/>
        <pc:sldMkLst>
          <pc:docMk/>
          <pc:sldMk cId="3064110302" sldId="305"/>
        </pc:sldMkLst>
      </pc:sldChg>
      <pc:sldChg chg="mod modTransition modShow">
        <pc:chgData name="Itamar Ginsberg" userId="df39d3b0-8e91-4b46-9009-30407072344b" providerId="ADAL" clId="{A3FFEA7F-49E5-4FE4-9746-273BD846343C}" dt="2022-01-06T11:40:15.751" v="2980"/>
        <pc:sldMkLst>
          <pc:docMk/>
          <pc:sldMk cId="3104458400" sldId="306"/>
        </pc:sldMkLst>
      </pc:sldChg>
      <pc:sldChg chg="delSp modSp mod modTransition">
        <pc:chgData name="Itamar Ginsberg" userId="df39d3b0-8e91-4b46-9009-30407072344b" providerId="ADAL" clId="{A3FFEA7F-49E5-4FE4-9746-273BD846343C}" dt="2022-01-06T11:40:15.751" v="2980"/>
        <pc:sldMkLst>
          <pc:docMk/>
          <pc:sldMk cId="654491145" sldId="307"/>
        </pc:sldMkLst>
        <pc:spChg chg="mod">
          <ac:chgData name="Itamar Ginsberg" userId="df39d3b0-8e91-4b46-9009-30407072344b" providerId="ADAL" clId="{A3FFEA7F-49E5-4FE4-9746-273BD846343C}" dt="2022-01-06T08:49:05.713" v="2103" actId="2711"/>
          <ac:spMkLst>
            <pc:docMk/>
            <pc:sldMk cId="654491145" sldId="307"/>
            <ac:spMk id="2" creationId="{41D2F317-D775-4084-B851-32881A433953}"/>
          </ac:spMkLst>
        </pc:spChg>
        <pc:spChg chg="mod">
          <ac:chgData name="Itamar Ginsberg" userId="df39d3b0-8e91-4b46-9009-30407072344b" providerId="ADAL" clId="{A3FFEA7F-49E5-4FE4-9746-273BD846343C}" dt="2022-01-06T08:49:05.713" v="2103" actId="2711"/>
          <ac:spMkLst>
            <pc:docMk/>
            <pc:sldMk cId="654491145" sldId="307"/>
            <ac:spMk id="3" creationId="{7E40F1BD-4DB3-4C71-A873-FB9063D7CAA5}"/>
          </ac:spMkLst>
        </pc:spChg>
        <pc:spChg chg="del mod">
          <ac:chgData name="Itamar Ginsberg" userId="df39d3b0-8e91-4b46-9009-30407072344b" providerId="ADAL" clId="{A3FFEA7F-49E5-4FE4-9746-273BD846343C}" dt="2022-01-06T08:06:10.885" v="977" actId="478"/>
          <ac:spMkLst>
            <pc:docMk/>
            <pc:sldMk cId="654491145" sldId="307"/>
            <ac:spMk id="4" creationId="{F1E6F642-A2FF-45B8-A3F9-8B924DF379C1}"/>
          </ac:spMkLst>
        </pc:spChg>
      </pc:sldChg>
      <pc:sldChg chg="delSp modSp mod ord modTransition">
        <pc:chgData name="Itamar Ginsberg" userId="df39d3b0-8e91-4b46-9009-30407072344b" providerId="ADAL" clId="{A3FFEA7F-49E5-4FE4-9746-273BD846343C}" dt="2022-01-06T11:40:15.751" v="2980"/>
        <pc:sldMkLst>
          <pc:docMk/>
          <pc:sldMk cId="1395634699" sldId="308"/>
        </pc:sldMkLst>
        <pc:spChg chg="mod">
          <ac:chgData name="Itamar Ginsberg" userId="df39d3b0-8e91-4b46-9009-30407072344b" providerId="ADAL" clId="{A3FFEA7F-49E5-4FE4-9746-273BD846343C}" dt="2022-01-06T08:06:44.907" v="1001" actId="20577"/>
          <ac:spMkLst>
            <pc:docMk/>
            <pc:sldMk cId="1395634699" sldId="308"/>
            <ac:spMk id="2" creationId="{EDF98021-AD7D-443A-AD3B-FAF59F13B8DB}"/>
          </ac:spMkLst>
        </pc:spChg>
        <pc:spChg chg="del mod">
          <ac:chgData name="Itamar Ginsberg" userId="df39d3b0-8e91-4b46-9009-30407072344b" providerId="ADAL" clId="{A3FFEA7F-49E5-4FE4-9746-273BD846343C}" dt="2022-01-06T09:17:09.985" v="2212" actId="478"/>
          <ac:spMkLst>
            <pc:docMk/>
            <pc:sldMk cId="1395634699" sldId="308"/>
            <ac:spMk id="4" creationId="{BBD9B1DE-8C88-4F31-B53B-7AED1E320A3E}"/>
          </ac:spMkLst>
        </pc:spChg>
      </pc:sldChg>
      <pc:sldChg chg="del">
        <pc:chgData name="Itamar Ginsberg" userId="df39d3b0-8e91-4b46-9009-30407072344b" providerId="ADAL" clId="{A3FFEA7F-49E5-4FE4-9746-273BD846343C}" dt="2022-01-06T08:27:07.486" v="1933" actId="47"/>
        <pc:sldMkLst>
          <pc:docMk/>
          <pc:sldMk cId="3335774531" sldId="309"/>
        </pc:sldMkLst>
      </pc:sldChg>
      <pc:sldChg chg="del">
        <pc:chgData name="Itamar Ginsberg" userId="df39d3b0-8e91-4b46-9009-30407072344b" providerId="ADAL" clId="{A3FFEA7F-49E5-4FE4-9746-273BD846343C}" dt="2022-01-03T18:04:58.438" v="10" actId="47"/>
        <pc:sldMkLst>
          <pc:docMk/>
          <pc:sldMk cId="2281241255" sldId="310"/>
        </pc:sldMkLst>
      </pc:sldChg>
      <pc:sldChg chg="del">
        <pc:chgData name="Itamar Ginsberg" userId="df39d3b0-8e91-4b46-9009-30407072344b" providerId="ADAL" clId="{A3FFEA7F-49E5-4FE4-9746-273BD846343C}" dt="2022-01-03T18:04:30.211" v="8" actId="47"/>
        <pc:sldMkLst>
          <pc:docMk/>
          <pc:sldMk cId="3542726765" sldId="311"/>
        </pc:sldMkLst>
      </pc:sldChg>
      <pc:sldChg chg="delSp modSp del mod">
        <pc:chgData name="Itamar Ginsberg" userId="df39d3b0-8e91-4b46-9009-30407072344b" providerId="ADAL" clId="{A3FFEA7F-49E5-4FE4-9746-273BD846343C}" dt="2022-01-06T11:32:59.141" v="2929" actId="2696"/>
        <pc:sldMkLst>
          <pc:docMk/>
          <pc:sldMk cId="1424428952" sldId="312"/>
        </pc:sldMkLst>
        <pc:spChg chg="mod">
          <ac:chgData name="Itamar Ginsberg" userId="df39d3b0-8e91-4b46-9009-30407072344b" providerId="ADAL" clId="{A3FFEA7F-49E5-4FE4-9746-273BD846343C}" dt="2022-01-06T08:25:46.144" v="1915" actId="108"/>
          <ac:spMkLst>
            <pc:docMk/>
            <pc:sldMk cId="1424428952" sldId="312"/>
            <ac:spMk id="2" creationId="{4BC55CA3-30E0-45EE-A40C-D2D821E8FBD3}"/>
          </ac:spMkLst>
        </pc:spChg>
        <pc:spChg chg="mod">
          <ac:chgData name="Itamar Ginsberg" userId="df39d3b0-8e91-4b46-9009-30407072344b" providerId="ADAL" clId="{A3FFEA7F-49E5-4FE4-9746-273BD846343C}" dt="2022-01-05T20:39:33.492" v="150" actId="2711"/>
          <ac:spMkLst>
            <pc:docMk/>
            <pc:sldMk cId="1424428952" sldId="312"/>
            <ac:spMk id="3" creationId="{681F5029-8E4C-4DB0-90A2-2CE8FD8181AB}"/>
          </ac:spMkLst>
        </pc:spChg>
        <pc:spChg chg="del mod">
          <ac:chgData name="Itamar Ginsberg" userId="df39d3b0-8e91-4b46-9009-30407072344b" providerId="ADAL" clId="{A3FFEA7F-49E5-4FE4-9746-273BD846343C}" dt="2022-01-06T08:06:04.272" v="975" actId="478"/>
          <ac:spMkLst>
            <pc:docMk/>
            <pc:sldMk cId="1424428952" sldId="312"/>
            <ac:spMk id="4" creationId="{6FF31092-A28B-4764-9BBB-DFDEC3A38FEC}"/>
          </ac:spMkLst>
        </pc:spChg>
      </pc:sldChg>
      <pc:sldChg chg="addSp delSp modSp mod modTransition modShow">
        <pc:chgData name="Itamar Ginsberg" userId="df39d3b0-8e91-4b46-9009-30407072344b" providerId="ADAL" clId="{A3FFEA7F-49E5-4FE4-9746-273BD846343C}" dt="2022-01-06T11:40:15.751" v="2980"/>
        <pc:sldMkLst>
          <pc:docMk/>
          <pc:sldMk cId="2057126165" sldId="313"/>
        </pc:sldMkLst>
        <pc:spChg chg="mod">
          <ac:chgData name="Itamar Ginsberg" userId="df39d3b0-8e91-4b46-9009-30407072344b" providerId="ADAL" clId="{A3FFEA7F-49E5-4FE4-9746-273BD846343C}" dt="2022-01-06T10:38:25.360" v="2401" actId="20577"/>
          <ac:spMkLst>
            <pc:docMk/>
            <pc:sldMk cId="2057126165" sldId="313"/>
            <ac:spMk id="5" creationId="{F2C8B912-9599-411A-8F08-4CFB3E0B6E3C}"/>
          </ac:spMkLst>
        </pc:spChg>
        <pc:spChg chg="mod">
          <ac:chgData name="Itamar Ginsberg" userId="df39d3b0-8e91-4b46-9009-30407072344b" providerId="ADAL" clId="{A3FFEA7F-49E5-4FE4-9746-273BD846343C}" dt="2022-01-06T10:39:22.866" v="2463" actId="15"/>
          <ac:spMkLst>
            <pc:docMk/>
            <pc:sldMk cId="2057126165" sldId="313"/>
            <ac:spMk id="6" creationId="{7BEAFAC8-5EAF-431E-A031-2BB5B62B816B}"/>
          </ac:spMkLst>
        </pc:spChg>
        <pc:spChg chg="mod">
          <ac:chgData name="Itamar Ginsberg" userId="df39d3b0-8e91-4b46-9009-30407072344b" providerId="ADAL" clId="{A3FFEA7F-49E5-4FE4-9746-273BD846343C}" dt="2022-01-06T10:37:45.090" v="2363" actId="1076"/>
          <ac:spMkLst>
            <pc:docMk/>
            <pc:sldMk cId="2057126165" sldId="313"/>
            <ac:spMk id="12" creationId="{7960CB7A-A96A-4EE4-940E-5522897F921F}"/>
          </ac:spMkLst>
        </pc:spChg>
        <pc:spChg chg="mod">
          <ac:chgData name="Itamar Ginsberg" userId="df39d3b0-8e91-4b46-9009-30407072344b" providerId="ADAL" clId="{A3FFEA7F-49E5-4FE4-9746-273BD846343C}" dt="2022-01-06T10:37:45.090" v="2363" actId="1076"/>
          <ac:spMkLst>
            <pc:docMk/>
            <pc:sldMk cId="2057126165" sldId="313"/>
            <ac:spMk id="14" creationId="{72BE2E4C-54C7-4ACF-BA02-6A7A79E39697}"/>
          </ac:spMkLst>
        </pc:spChg>
        <pc:spChg chg="mod">
          <ac:chgData name="Itamar Ginsberg" userId="df39d3b0-8e91-4b46-9009-30407072344b" providerId="ADAL" clId="{A3FFEA7F-49E5-4FE4-9746-273BD846343C}" dt="2022-01-06T10:37:45.090" v="2363" actId="1076"/>
          <ac:spMkLst>
            <pc:docMk/>
            <pc:sldMk cId="2057126165" sldId="313"/>
            <ac:spMk id="18" creationId="{2566874F-7645-4288-B6E9-555E67DFE1CC}"/>
          </ac:spMkLst>
        </pc:spChg>
        <pc:spChg chg="mod">
          <ac:chgData name="Itamar Ginsberg" userId="df39d3b0-8e91-4b46-9009-30407072344b" providerId="ADAL" clId="{A3FFEA7F-49E5-4FE4-9746-273BD846343C}" dt="2022-01-06T10:37:45.090" v="2363" actId="1076"/>
          <ac:spMkLst>
            <pc:docMk/>
            <pc:sldMk cId="2057126165" sldId="313"/>
            <ac:spMk id="19" creationId="{7690BEDF-5D75-4CEA-9083-97158D71A284}"/>
          </ac:spMkLst>
        </pc:spChg>
        <pc:spChg chg="mod">
          <ac:chgData name="Itamar Ginsberg" userId="df39d3b0-8e91-4b46-9009-30407072344b" providerId="ADAL" clId="{A3FFEA7F-49E5-4FE4-9746-273BD846343C}" dt="2022-01-06T10:37:45.090" v="2363" actId="1076"/>
          <ac:spMkLst>
            <pc:docMk/>
            <pc:sldMk cId="2057126165" sldId="313"/>
            <ac:spMk id="20" creationId="{933AFF40-15E3-4808-AB61-698DD93EEC45}"/>
          </ac:spMkLst>
        </pc:spChg>
        <pc:spChg chg="mod">
          <ac:chgData name="Itamar Ginsberg" userId="df39d3b0-8e91-4b46-9009-30407072344b" providerId="ADAL" clId="{A3FFEA7F-49E5-4FE4-9746-273BD846343C}" dt="2022-01-06T10:37:45.090" v="2363" actId="1076"/>
          <ac:spMkLst>
            <pc:docMk/>
            <pc:sldMk cId="2057126165" sldId="313"/>
            <ac:spMk id="21" creationId="{AA0A25D5-EFB7-43C7-BFCE-0CE8DBA0808E}"/>
          </ac:spMkLst>
        </pc:spChg>
        <pc:spChg chg="mod">
          <ac:chgData name="Itamar Ginsberg" userId="df39d3b0-8e91-4b46-9009-30407072344b" providerId="ADAL" clId="{A3FFEA7F-49E5-4FE4-9746-273BD846343C}" dt="2022-01-06T10:37:45.090" v="2363" actId="1076"/>
          <ac:spMkLst>
            <pc:docMk/>
            <pc:sldMk cId="2057126165" sldId="313"/>
            <ac:spMk id="22" creationId="{F791D860-811F-4750-9A6F-07F6771C11A4}"/>
          </ac:spMkLst>
        </pc:spChg>
        <pc:spChg chg="mod">
          <ac:chgData name="Itamar Ginsberg" userId="df39d3b0-8e91-4b46-9009-30407072344b" providerId="ADAL" clId="{A3FFEA7F-49E5-4FE4-9746-273BD846343C}" dt="2022-01-06T10:37:45.090" v="2363" actId="1076"/>
          <ac:spMkLst>
            <pc:docMk/>
            <pc:sldMk cId="2057126165" sldId="313"/>
            <ac:spMk id="25" creationId="{5F75BB30-B47B-43DF-941B-A33BD873191B}"/>
          </ac:spMkLst>
        </pc:spChg>
        <pc:spChg chg="mod">
          <ac:chgData name="Itamar Ginsberg" userId="df39d3b0-8e91-4b46-9009-30407072344b" providerId="ADAL" clId="{A3FFEA7F-49E5-4FE4-9746-273BD846343C}" dt="2022-01-06T10:37:45.090" v="2363" actId="1076"/>
          <ac:spMkLst>
            <pc:docMk/>
            <pc:sldMk cId="2057126165" sldId="313"/>
            <ac:spMk id="26" creationId="{C6898216-11C4-4CB8-AC56-9A738DC89A72}"/>
          </ac:spMkLst>
        </pc:spChg>
        <pc:spChg chg="mod">
          <ac:chgData name="Itamar Ginsberg" userId="df39d3b0-8e91-4b46-9009-30407072344b" providerId="ADAL" clId="{A3FFEA7F-49E5-4FE4-9746-273BD846343C}" dt="2022-01-06T10:37:45.090" v="2363" actId="1076"/>
          <ac:spMkLst>
            <pc:docMk/>
            <pc:sldMk cId="2057126165" sldId="313"/>
            <ac:spMk id="28" creationId="{9E79D994-D637-4C2B-911E-A6A75F4D28DD}"/>
          </ac:spMkLst>
        </pc:spChg>
        <pc:spChg chg="mod">
          <ac:chgData name="Itamar Ginsberg" userId="df39d3b0-8e91-4b46-9009-30407072344b" providerId="ADAL" clId="{A3FFEA7F-49E5-4FE4-9746-273BD846343C}" dt="2022-01-06T10:37:45.090" v="2363" actId="1076"/>
          <ac:spMkLst>
            <pc:docMk/>
            <pc:sldMk cId="2057126165" sldId="313"/>
            <ac:spMk id="29" creationId="{997CCDB1-C5B9-47D0-B206-0BF92771D141}"/>
          </ac:spMkLst>
        </pc:spChg>
        <pc:spChg chg="mod">
          <ac:chgData name="Itamar Ginsberg" userId="df39d3b0-8e91-4b46-9009-30407072344b" providerId="ADAL" clId="{A3FFEA7F-49E5-4FE4-9746-273BD846343C}" dt="2022-01-06T10:37:45.090" v="2363" actId="1076"/>
          <ac:spMkLst>
            <pc:docMk/>
            <pc:sldMk cId="2057126165" sldId="313"/>
            <ac:spMk id="30" creationId="{39B1A17F-B8C8-4597-A84F-DD1BC9189C14}"/>
          </ac:spMkLst>
        </pc:spChg>
        <pc:spChg chg="mod">
          <ac:chgData name="Itamar Ginsberg" userId="df39d3b0-8e91-4b46-9009-30407072344b" providerId="ADAL" clId="{A3FFEA7F-49E5-4FE4-9746-273BD846343C}" dt="2022-01-06T10:37:45.090" v="2363" actId="1076"/>
          <ac:spMkLst>
            <pc:docMk/>
            <pc:sldMk cId="2057126165" sldId="313"/>
            <ac:spMk id="31" creationId="{507C735F-6C37-4440-80E6-FBC03D34B213}"/>
          </ac:spMkLst>
        </pc:spChg>
        <pc:grpChg chg="add del mod">
          <ac:chgData name="Itamar Ginsberg" userId="df39d3b0-8e91-4b46-9009-30407072344b" providerId="ADAL" clId="{A3FFEA7F-49E5-4FE4-9746-273BD846343C}" dt="2022-01-06T10:38:43.447" v="2408" actId="478"/>
          <ac:grpSpMkLst>
            <pc:docMk/>
            <pc:sldMk cId="2057126165" sldId="313"/>
            <ac:grpSpMk id="9" creationId="{58A71B37-2F1E-4A0F-9AE4-DE8E5756DE7B}"/>
          </ac:grpSpMkLst>
        </pc:grpChg>
        <pc:grpChg chg="mod">
          <ac:chgData name="Itamar Ginsberg" userId="df39d3b0-8e91-4b46-9009-30407072344b" providerId="ADAL" clId="{A3FFEA7F-49E5-4FE4-9746-273BD846343C}" dt="2022-01-06T10:37:45.090" v="2363" actId="1076"/>
          <ac:grpSpMkLst>
            <pc:docMk/>
            <pc:sldMk cId="2057126165" sldId="313"/>
            <ac:grpSpMk id="10" creationId="{57E5C355-B824-4584-AD74-501AE5481BBE}"/>
          </ac:grpSpMkLst>
        </pc:grpChg>
        <pc:grpChg chg="mod">
          <ac:chgData name="Itamar Ginsberg" userId="df39d3b0-8e91-4b46-9009-30407072344b" providerId="ADAL" clId="{A3FFEA7F-49E5-4FE4-9746-273BD846343C}" dt="2022-01-06T10:37:45.090" v="2363" actId="1076"/>
          <ac:grpSpMkLst>
            <pc:docMk/>
            <pc:sldMk cId="2057126165" sldId="313"/>
            <ac:grpSpMk id="11" creationId="{25250553-AC7C-411C-857F-CC8F428964B9}"/>
          </ac:grpSpMkLst>
        </pc:grpChg>
        <pc:grpChg chg="mod">
          <ac:chgData name="Itamar Ginsberg" userId="df39d3b0-8e91-4b46-9009-30407072344b" providerId="ADAL" clId="{A3FFEA7F-49E5-4FE4-9746-273BD846343C}" dt="2022-01-06T10:37:45.090" v="2363" actId="1076"/>
          <ac:grpSpMkLst>
            <pc:docMk/>
            <pc:sldMk cId="2057126165" sldId="313"/>
            <ac:grpSpMk id="13" creationId="{9AC8E484-7A38-4AAC-B302-34D39006B3E9}"/>
          </ac:grpSpMkLst>
        </pc:grpChg>
        <pc:grpChg chg="mod">
          <ac:chgData name="Itamar Ginsberg" userId="df39d3b0-8e91-4b46-9009-30407072344b" providerId="ADAL" clId="{A3FFEA7F-49E5-4FE4-9746-273BD846343C}" dt="2022-01-06T10:37:45.090" v="2363" actId="1076"/>
          <ac:grpSpMkLst>
            <pc:docMk/>
            <pc:sldMk cId="2057126165" sldId="313"/>
            <ac:grpSpMk id="27" creationId="{1C3771CD-E01F-4D17-9FA3-99ACA7C6AB3E}"/>
          </ac:grpSpMkLst>
        </pc:grpChg>
        <pc:grpChg chg="mod">
          <ac:chgData name="Itamar Ginsberg" userId="df39d3b0-8e91-4b46-9009-30407072344b" providerId="ADAL" clId="{A3FFEA7F-49E5-4FE4-9746-273BD846343C}" dt="2022-01-06T10:37:45.090" v="2363" actId="1076"/>
          <ac:grpSpMkLst>
            <pc:docMk/>
            <pc:sldMk cId="2057126165" sldId="313"/>
            <ac:grpSpMk id="37" creationId="{C350C75A-A251-482A-A53B-6B3EE780F710}"/>
          </ac:grpSpMkLst>
        </pc:grpChg>
        <pc:picChg chg="mod">
          <ac:chgData name="Itamar Ginsberg" userId="df39d3b0-8e91-4b46-9009-30407072344b" providerId="ADAL" clId="{A3FFEA7F-49E5-4FE4-9746-273BD846343C}" dt="2022-01-06T10:38:09.745" v="2368" actId="1076"/>
          <ac:picMkLst>
            <pc:docMk/>
            <pc:sldMk cId="2057126165" sldId="313"/>
            <ac:picMk id="8" creationId="{D7D171ED-C49F-405A-A2F3-3833953C5271}"/>
          </ac:picMkLst>
        </pc:picChg>
        <pc:picChg chg="mod">
          <ac:chgData name="Itamar Ginsberg" userId="df39d3b0-8e91-4b46-9009-30407072344b" providerId="ADAL" clId="{A3FFEA7F-49E5-4FE4-9746-273BD846343C}" dt="2022-01-06T10:37:45.090" v="2363" actId="1076"/>
          <ac:picMkLst>
            <pc:docMk/>
            <pc:sldMk cId="2057126165" sldId="313"/>
            <ac:picMk id="15" creationId="{B0FCE8B5-1672-4929-99D8-4929B9BE04BA}"/>
          </ac:picMkLst>
        </pc:picChg>
        <pc:picChg chg="mod">
          <ac:chgData name="Itamar Ginsberg" userId="df39d3b0-8e91-4b46-9009-30407072344b" providerId="ADAL" clId="{A3FFEA7F-49E5-4FE4-9746-273BD846343C}" dt="2022-01-06T10:37:45.090" v="2363" actId="1076"/>
          <ac:picMkLst>
            <pc:docMk/>
            <pc:sldMk cId="2057126165" sldId="313"/>
            <ac:picMk id="32" creationId="{58D156B1-2138-4CFE-846C-FAC1306C3E22}"/>
          </ac:picMkLst>
        </pc:picChg>
        <pc:picChg chg="mod">
          <ac:chgData name="Itamar Ginsberg" userId="df39d3b0-8e91-4b46-9009-30407072344b" providerId="ADAL" clId="{A3FFEA7F-49E5-4FE4-9746-273BD846343C}" dt="2022-01-06T10:37:45.090" v="2363" actId="1076"/>
          <ac:picMkLst>
            <pc:docMk/>
            <pc:sldMk cId="2057126165" sldId="313"/>
            <ac:picMk id="33" creationId="{7C3092AE-FD0C-42F7-A442-5C6A6C24E223}"/>
          </ac:picMkLst>
        </pc:picChg>
        <pc:picChg chg="mod">
          <ac:chgData name="Itamar Ginsberg" userId="df39d3b0-8e91-4b46-9009-30407072344b" providerId="ADAL" clId="{A3FFEA7F-49E5-4FE4-9746-273BD846343C}" dt="2022-01-06T10:37:45.090" v="2363" actId="1076"/>
          <ac:picMkLst>
            <pc:docMk/>
            <pc:sldMk cId="2057126165" sldId="313"/>
            <ac:picMk id="34" creationId="{7C90C7AD-189C-46D6-AFFC-C851A0A07DA3}"/>
          </ac:picMkLst>
        </pc:picChg>
        <pc:picChg chg="mod">
          <ac:chgData name="Itamar Ginsberg" userId="df39d3b0-8e91-4b46-9009-30407072344b" providerId="ADAL" clId="{A3FFEA7F-49E5-4FE4-9746-273BD846343C}" dt="2022-01-06T10:37:45.090" v="2363" actId="1076"/>
          <ac:picMkLst>
            <pc:docMk/>
            <pc:sldMk cId="2057126165" sldId="313"/>
            <ac:picMk id="35" creationId="{953C6419-E3A9-4C84-91C8-C55638A5BC24}"/>
          </ac:picMkLst>
        </pc:picChg>
        <pc:picChg chg="mod">
          <ac:chgData name="Itamar Ginsberg" userId="df39d3b0-8e91-4b46-9009-30407072344b" providerId="ADAL" clId="{A3FFEA7F-49E5-4FE4-9746-273BD846343C}" dt="2022-01-06T10:37:45.090" v="2363" actId="1076"/>
          <ac:picMkLst>
            <pc:docMk/>
            <pc:sldMk cId="2057126165" sldId="313"/>
            <ac:picMk id="36" creationId="{B1D9B0C6-88E2-4BF1-9765-6E836AE35BC5}"/>
          </ac:picMkLst>
        </pc:picChg>
        <pc:cxnChg chg="mod">
          <ac:chgData name="Itamar Ginsberg" userId="df39d3b0-8e91-4b46-9009-30407072344b" providerId="ADAL" clId="{A3FFEA7F-49E5-4FE4-9746-273BD846343C}" dt="2022-01-06T10:37:45.090" v="2363" actId="1076"/>
          <ac:cxnSpMkLst>
            <pc:docMk/>
            <pc:sldMk cId="2057126165" sldId="313"/>
            <ac:cxnSpMk id="16" creationId="{CF486DD4-57CA-419D-A37C-787AB8BC338A}"/>
          </ac:cxnSpMkLst>
        </pc:cxnChg>
        <pc:cxnChg chg="mod">
          <ac:chgData name="Itamar Ginsberg" userId="df39d3b0-8e91-4b46-9009-30407072344b" providerId="ADAL" clId="{A3FFEA7F-49E5-4FE4-9746-273BD846343C}" dt="2022-01-06T10:37:45.090" v="2363" actId="1076"/>
          <ac:cxnSpMkLst>
            <pc:docMk/>
            <pc:sldMk cId="2057126165" sldId="313"/>
            <ac:cxnSpMk id="17" creationId="{1D8184B1-C544-44A0-9189-D1E3D0D6C17D}"/>
          </ac:cxnSpMkLst>
        </pc:cxnChg>
        <pc:cxnChg chg="mod">
          <ac:chgData name="Itamar Ginsberg" userId="df39d3b0-8e91-4b46-9009-30407072344b" providerId="ADAL" clId="{A3FFEA7F-49E5-4FE4-9746-273BD846343C}" dt="2022-01-06T10:37:45.090" v="2363" actId="1076"/>
          <ac:cxnSpMkLst>
            <pc:docMk/>
            <pc:sldMk cId="2057126165" sldId="313"/>
            <ac:cxnSpMk id="23" creationId="{5C2BF0C9-1B2F-474B-89A9-796A5967C066}"/>
          </ac:cxnSpMkLst>
        </pc:cxnChg>
        <pc:cxnChg chg="mod">
          <ac:chgData name="Itamar Ginsberg" userId="df39d3b0-8e91-4b46-9009-30407072344b" providerId="ADAL" clId="{A3FFEA7F-49E5-4FE4-9746-273BD846343C}" dt="2022-01-06T10:37:45.090" v="2363" actId="1076"/>
          <ac:cxnSpMkLst>
            <pc:docMk/>
            <pc:sldMk cId="2057126165" sldId="313"/>
            <ac:cxnSpMk id="24" creationId="{C0697255-F04A-481D-A2C5-0EFC7519794B}"/>
          </ac:cxnSpMkLst>
        </pc:cxnChg>
        <pc:cxnChg chg="mod">
          <ac:chgData name="Itamar Ginsberg" userId="df39d3b0-8e91-4b46-9009-30407072344b" providerId="ADAL" clId="{A3FFEA7F-49E5-4FE4-9746-273BD846343C}" dt="2022-01-06T10:37:45.090" v="2363" actId="1076"/>
          <ac:cxnSpMkLst>
            <pc:docMk/>
            <pc:sldMk cId="2057126165" sldId="313"/>
            <ac:cxnSpMk id="38" creationId="{611A61AA-107B-4D41-BF57-7973A9C4793D}"/>
          </ac:cxnSpMkLst>
        </pc:cxnChg>
        <pc:cxnChg chg="mod">
          <ac:chgData name="Itamar Ginsberg" userId="df39d3b0-8e91-4b46-9009-30407072344b" providerId="ADAL" clId="{A3FFEA7F-49E5-4FE4-9746-273BD846343C}" dt="2022-01-06T10:37:45.090" v="2363" actId="1076"/>
          <ac:cxnSpMkLst>
            <pc:docMk/>
            <pc:sldMk cId="2057126165" sldId="313"/>
            <ac:cxnSpMk id="39" creationId="{7029F935-D80F-4AB8-82F7-717C740CC009}"/>
          </ac:cxnSpMkLst>
        </pc:cxnChg>
        <pc:cxnChg chg="mod">
          <ac:chgData name="Itamar Ginsberg" userId="df39d3b0-8e91-4b46-9009-30407072344b" providerId="ADAL" clId="{A3FFEA7F-49E5-4FE4-9746-273BD846343C}" dt="2022-01-06T10:37:45.090" v="2363" actId="1076"/>
          <ac:cxnSpMkLst>
            <pc:docMk/>
            <pc:sldMk cId="2057126165" sldId="313"/>
            <ac:cxnSpMk id="40" creationId="{6F6B60EC-B8CA-47EA-AC51-D164ABDF2671}"/>
          </ac:cxnSpMkLst>
        </pc:cxnChg>
        <pc:cxnChg chg="mod">
          <ac:chgData name="Itamar Ginsberg" userId="df39d3b0-8e91-4b46-9009-30407072344b" providerId="ADAL" clId="{A3FFEA7F-49E5-4FE4-9746-273BD846343C}" dt="2022-01-06T10:37:45.090" v="2363" actId="1076"/>
          <ac:cxnSpMkLst>
            <pc:docMk/>
            <pc:sldMk cId="2057126165" sldId="313"/>
            <ac:cxnSpMk id="41" creationId="{92308588-C847-4CAF-BF50-0446CE06B340}"/>
          </ac:cxnSpMkLst>
        </pc:cxnChg>
        <pc:cxnChg chg="mod">
          <ac:chgData name="Itamar Ginsberg" userId="df39d3b0-8e91-4b46-9009-30407072344b" providerId="ADAL" clId="{A3FFEA7F-49E5-4FE4-9746-273BD846343C}" dt="2022-01-06T10:37:45.090" v="2363" actId="1076"/>
          <ac:cxnSpMkLst>
            <pc:docMk/>
            <pc:sldMk cId="2057126165" sldId="313"/>
            <ac:cxnSpMk id="42" creationId="{C9DE510C-4DDB-4806-81A5-80D3A4E54209}"/>
          </ac:cxnSpMkLst>
        </pc:cxnChg>
        <pc:cxnChg chg="mod">
          <ac:chgData name="Itamar Ginsberg" userId="df39d3b0-8e91-4b46-9009-30407072344b" providerId="ADAL" clId="{A3FFEA7F-49E5-4FE4-9746-273BD846343C}" dt="2022-01-06T10:37:45.090" v="2363" actId="1076"/>
          <ac:cxnSpMkLst>
            <pc:docMk/>
            <pc:sldMk cId="2057126165" sldId="313"/>
            <ac:cxnSpMk id="43" creationId="{CB0A7A27-53E7-4AD8-AE5F-C7816CA85B27}"/>
          </ac:cxnSpMkLst>
        </pc:cxnChg>
        <pc:cxnChg chg="mod">
          <ac:chgData name="Itamar Ginsberg" userId="df39d3b0-8e91-4b46-9009-30407072344b" providerId="ADAL" clId="{A3FFEA7F-49E5-4FE4-9746-273BD846343C}" dt="2022-01-06T10:37:45.090" v="2363" actId="1076"/>
          <ac:cxnSpMkLst>
            <pc:docMk/>
            <pc:sldMk cId="2057126165" sldId="313"/>
            <ac:cxnSpMk id="44" creationId="{1E337AB3-8105-4BC1-86F7-FA2F06E450B3}"/>
          </ac:cxnSpMkLst>
        </pc:cxnChg>
        <pc:cxnChg chg="mod">
          <ac:chgData name="Itamar Ginsberg" userId="df39d3b0-8e91-4b46-9009-30407072344b" providerId="ADAL" clId="{A3FFEA7F-49E5-4FE4-9746-273BD846343C}" dt="2022-01-06T10:37:45.090" v="2363" actId="1076"/>
          <ac:cxnSpMkLst>
            <pc:docMk/>
            <pc:sldMk cId="2057126165" sldId="313"/>
            <ac:cxnSpMk id="45" creationId="{EDCB6256-894A-49F4-A8AA-8987F3358373}"/>
          </ac:cxnSpMkLst>
        </pc:cxnChg>
      </pc:sldChg>
      <pc:sldChg chg="delSp modSp mod modTransition modShow">
        <pc:chgData name="Itamar Ginsberg" userId="df39d3b0-8e91-4b46-9009-30407072344b" providerId="ADAL" clId="{A3FFEA7F-49E5-4FE4-9746-273BD846343C}" dt="2022-01-09T20:16:14.833" v="3319" actId="20577"/>
        <pc:sldMkLst>
          <pc:docMk/>
          <pc:sldMk cId="3492373430" sldId="314"/>
        </pc:sldMkLst>
        <pc:spChg chg="mod">
          <ac:chgData name="Itamar Ginsberg" userId="df39d3b0-8e91-4b46-9009-30407072344b" providerId="ADAL" clId="{A3FFEA7F-49E5-4FE4-9746-273BD846343C}" dt="2022-01-06T08:51:47.384" v="2140" actId="20577"/>
          <ac:spMkLst>
            <pc:docMk/>
            <pc:sldMk cId="3492373430" sldId="314"/>
            <ac:spMk id="2" creationId="{954FBD0E-2398-44DF-AB43-AB85F2EB46AF}"/>
          </ac:spMkLst>
        </pc:spChg>
        <pc:spChg chg="mod">
          <ac:chgData name="Itamar Ginsberg" userId="df39d3b0-8e91-4b46-9009-30407072344b" providerId="ADAL" clId="{A3FFEA7F-49E5-4FE4-9746-273BD846343C}" dt="2022-01-09T20:16:14.833" v="3319" actId="20577"/>
          <ac:spMkLst>
            <pc:docMk/>
            <pc:sldMk cId="3492373430" sldId="314"/>
            <ac:spMk id="3" creationId="{5669809D-D43C-433A-BFF0-C78392147357}"/>
          </ac:spMkLst>
        </pc:spChg>
        <pc:spChg chg="del mod">
          <ac:chgData name="Itamar Ginsberg" userId="df39d3b0-8e91-4b46-9009-30407072344b" providerId="ADAL" clId="{A3FFEA7F-49E5-4FE4-9746-273BD846343C}" dt="2022-01-06T09:17:12.044" v="2213" actId="478"/>
          <ac:spMkLst>
            <pc:docMk/>
            <pc:sldMk cId="3492373430" sldId="314"/>
            <ac:spMk id="4" creationId="{FD5AEEF0-C788-4B2A-82A0-47FECCA98DB6}"/>
          </ac:spMkLst>
        </pc:spChg>
      </pc:sldChg>
      <pc:sldChg chg="del">
        <pc:chgData name="Itamar Ginsberg" userId="df39d3b0-8e91-4b46-9009-30407072344b" providerId="ADAL" clId="{A3FFEA7F-49E5-4FE4-9746-273BD846343C}" dt="2022-01-03T18:05:16.658" v="11" actId="47"/>
        <pc:sldMkLst>
          <pc:docMk/>
          <pc:sldMk cId="4024576160" sldId="315"/>
        </pc:sldMkLst>
      </pc:sldChg>
      <pc:sldChg chg="addSp delSp modSp add mod modTransition">
        <pc:chgData name="Itamar Ginsberg" userId="df39d3b0-8e91-4b46-9009-30407072344b" providerId="ADAL" clId="{A3FFEA7F-49E5-4FE4-9746-273BD846343C}" dt="2022-01-06T11:40:15.751" v="2980"/>
        <pc:sldMkLst>
          <pc:docMk/>
          <pc:sldMk cId="2547153330" sldId="316"/>
        </pc:sldMkLst>
        <pc:spChg chg="mod">
          <ac:chgData name="Itamar Ginsberg" userId="df39d3b0-8e91-4b46-9009-30407072344b" providerId="ADAL" clId="{A3FFEA7F-49E5-4FE4-9746-273BD846343C}" dt="2022-01-05T20:39:13.940" v="145" actId="2711"/>
          <ac:spMkLst>
            <pc:docMk/>
            <pc:sldMk cId="2547153330" sldId="316"/>
            <ac:spMk id="2" creationId="{00000000-0000-0000-0000-000000000000}"/>
          </ac:spMkLst>
        </pc:spChg>
        <pc:spChg chg="mod">
          <ac:chgData name="Itamar Ginsberg" userId="df39d3b0-8e91-4b46-9009-30407072344b" providerId="ADAL" clId="{A3FFEA7F-49E5-4FE4-9746-273BD846343C}" dt="2022-01-06T07:59:15.582" v="425" actId="20577"/>
          <ac:spMkLst>
            <pc:docMk/>
            <pc:sldMk cId="2547153330" sldId="316"/>
            <ac:spMk id="3" creationId="{00000000-0000-0000-0000-000000000000}"/>
          </ac:spMkLst>
        </pc:spChg>
        <pc:spChg chg="del mod">
          <ac:chgData name="Itamar Ginsberg" userId="df39d3b0-8e91-4b46-9009-30407072344b" providerId="ADAL" clId="{A3FFEA7F-49E5-4FE4-9746-273BD846343C}" dt="2022-01-06T08:06:14.500" v="981" actId="478"/>
          <ac:spMkLst>
            <pc:docMk/>
            <pc:sldMk cId="2547153330" sldId="316"/>
            <ac:spMk id="5" creationId="{00000000-0000-0000-0000-000000000000}"/>
          </ac:spMkLst>
        </pc:spChg>
        <pc:spChg chg="add del mod">
          <ac:chgData name="Itamar Ginsberg" userId="df39d3b0-8e91-4b46-9009-30407072344b" providerId="ADAL" clId="{A3FFEA7F-49E5-4FE4-9746-273BD846343C}" dt="2022-01-05T19:09:52.844" v="23"/>
          <ac:spMkLst>
            <pc:docMk/>
            <pc:sldMk cId="2547153330" sldId="316"/>
            <ac:spMk id="6" creationId="{9842ACC3-E0EA-411F-83E6-D2589BF3815C}"/>
          </ac:spMkLst>
        </pc:spChg>
        <pc:spChg chg="add del mod">
          <ac:chgData name="Itamar Ginsberg" userId="df39d3b0-8e91-4b46-9009-30407072344b" providerId="ADAL" clId="{A3FFEA7F-49E5-4FE4-9746-273BD846343C}" dt="2022-01-05T19:09:52.844" v="23"/>
          <ac:spMkLst>
            <pc:docMk/>
            <pc:sldMk cId="2547153330" sldId="316"/>
            <ac:spMk id="7" creationId="{48E6865A-F416-4EFC-B80B-E156CF86371B}"/>
          </ac:spMkLst>
        </pc:spChg>
        <pc:spChg chg="add del mod">
          <ac:chgData name="Itamar Ginsberg" userId="df39d3b0-8e91-4b46-9009-30407072344b" providerId="ADAL" clId="{A3FFEA7F-49E5-4FE4-9746-273BD846343C}" dt="2022-01-05T19:09:52.844" v="23"/>
          <ac:spMkLst>
            <pc:docMk/>
            <pc:sldMk cId="2547153330" sldId="316"/>
            <ac:spMk id="8" creationId="{A063E3B8-CC32-41FA-BF42-7CF3C36A59DA}"/>
          </ac:spMkLst>
        </pc:spChg>
        <pc:spChg chg="add del mod">
          <ac:chgData name="Itamar Ginsberg" userId="df39d3b0-8e91-4b46-9009-30407072344b" providerId="ADAL" clId="{A3FFEA7F-49E5-4FE4-9746-273BD846343C}" dt="2022-01-05T19:09:52.844" v="23"/>
          <ac:spMkLst>
            <pc:docMk/>
            <pc:sldMk cId="2547153330" sldId="316"/>
            <ac:spMk id="9" creationId="{6E1189E7-8128-459A-84AA-91846182580D}"/>
          </ac:spMkLst>
        </pc:spChg>
        <pc:spChg chg="add del mod">
          <ac:chgData name="Itamar Ginsberg" userId="df39d3b0-8e91-4b46-9009-30407072344b" providerId="ADAL" clId="{A3FFEA7F-49E5-4FE4-9746-273BD846343C}" dt="2022-01-05T19:09:52.844" v="23"/>
          <ac:spMkLst>
            <pc:docMk/>
            <pc:sldMk cId="2547153330" sldId="316"/>
            <ac:spMk id="10" creationId="{39818383-24CE-42D4-A8BB-11CAA8134C6E}"/>
          </ac:spMkLst>
        </pc:spChg>
        <pc:spChg chg="mod">
          <ac:chgData name="Itamar Ginsberg" userId="df39d3b0-8e91-4b46-9009-30407072344b" providerId="ADAL" clId="{A3FFEA7F-49E5-4FE4-9746-273BD846343C}" dt="2022-01-05T19:09:52.133" v="22"/>
          <ac:spMkLst>
            <pc:docMk/>
            <pc:sldMk cId="2547153330" sldId="316"/>
            <ac:spMk id="12" creationId="{8FDFF7AF-289F-4924-8495-0AFE5B82DE97}"/>
          </ac:spMkLst>
        </pc:spChg>
        <pc:spChg chg="mod">
          <ac:chgData name="Itamar Ginsberg" userId="df39d3b0-8e91-4b46-9009-30407072344b" providerId="ADAL" clId="{A3FFEA7F-49E5-4FE4-9746-273BD846343C}" dt="2022-01-05T19:09:52.133" v="22"/>
          <ac:spMkLst>
            <pc:docMk/>
            <pc:sldMk cId="2547153330" sldId="316"/>
            <ac:spMk id="13" creationId="{4CF79E1C-45E0-4D52-9EEA-A6864FB424C5}"/>
          </ac:spMkLst>
        </pc:spChg>
        <pc:spChg chg="mod">
          <ac:chgData name="Itamar Ginsberg" userId="df39d3b0-8e91-4b46-9009-30407072344b" providerId="ADAL" clId="{A3FFEA7F-49E5-4FE4-9746-273BD846343C}" dt="2022-01-05T19:09:52.133" v="22"/>
          <ac:spMkLst>
            <pc:docMk/>
            <pc:sldMk cId="2547153330" sldId="316"/>
            <ac:spMk id="14" creationId="{3076657A-7100-4959-A0EA-21AF81BE5967}"/>
          </ac:spMkLst>
        </pc:spChg>
        <pc:spChg chg="mod">
          <ac:chgData name="Itamar Ginsberg" userId="df39d3b0-8e91-4b46-9009-30407072344b" providerId="ADAL" clId="{A3FFEA7F-49E5-4FE4-9746-273BD846343C}" dt="2022-01-05T19:09:52.133" v="22"/>
          <ac:spMkLst>
            <pc:docMk/>
            <pc:sldMk cId="2547153330" sldId="316"/>
            <ac:spMk id="16" creationId="{D468D966-849B-4B72-B853-8751EB643532}"/>
          </ac:spMkLst>
        </pc:spChg>
        <pc:spChg chg="mod">
          <ac:chgData name="Itamar Ginsberg" userId="df39d3b0-8e91-4b46-9009-30407072344b" providerId="ADAL" clId="{A3FFEA7F-49E5-4FE4-9746-273BD846343C}" dt="2022-01-05T19:09:52.133" v="22"/>
          <ac:spMkLst>
            <pc:docMk/>
            <pc:sldMk cId="2547153330" sldId="316"/>
            <ac:spMk id="17" creationId="{0B1163D4-9FDD-4758-BB57-83261E436679}"/>
          </ac:spMkLst>
        </pc:spChg>
        <pc:spChg chg="mod">
          <ac:chgData name="Itamar Ginsberg" userId="df39d3b0-8e91-4b46-9009-30407072344b" providerId="ADAL" clId="{A3FFEA7F-49E5-4FE4-9746-273BD846343C}" dt="2022-01-05T19:09:52.133" v="22"/>
          <ac:spMkLst>
            <pc:docMk/>
            <pc:sldMk cId="2547153330" sldId="316"/>
            <ac:spMk id="18" creationId="{D4C53FD8-905C-4B56-A828-9B56F6862E05}"/>
          </ac:spMkLst>
        </pc:spChg>
        <pc:spChg chg="mod">
          <ac:chgData name="Itamar Ginsberg" userId="df39d3b0-8e91-4b46-9009-30407072344b" providerId="ADAL" clId="{A3FFEA7F-49E5-4FE4-9746-273BD846343C}" dt="2022-01-05T19:09:52.133" v="22"/>
          <ac:spMkLst>
            <pc:docMk/>
            <pc:sldMk cId="2547153330" sldId="316"/>
            <ac:spMk id="19" creationId="{217DC642-DAC8-4EDA-94A7-AC1BCFBA3907}"/>
          </ac:spMkLst>
        </pc:spChg>
        <pc:spChg chg="mod">
          <ac:chgData name="Itamar Ginsberg" userId="df39d3b0-8e91-4b46-9009-30407072344b" providerId="ADAL" clId="{A3FFEA7F-49E5-4FE4-9746-273BD846343C}" dt="2022-01-05T19:09:52.133" v="22"/>
          <ac:spMkLst>
            <pc:docMk/>
            <pc:sldMk cId="2547153330" sldId="316"/>
            <ac:spMk id="20" creationId="{96366D99-9338-43EA-B444-974FFF9CCFF1}"/>
          </ac:spMkLst>
        </pc:spChg>
        <pc:spChg chg="mod">
          <ac:chgData name="Itamar Ginsberg" userId="df39d3b0-8e91-4b46-9009-30407072344b" providerId="ADAL" clId="{A3FFEA7F-49E5-4FE4-9746-273BD846343C}" dt="2022-01-05T19:09:52.133" v="22"/>
          <ac:spMkLst>
            <pc:docMk/>
            <pc:sldMk cId="2547153330" sldId="316"/>
            <ac:spMk id="21" creationId="{07F60FB2-C97C-4509-9B12-305B8C9CE6FB}"/>
          </ac:spMkLst>
        </pc:spChg>
        <pc:spChg chg="mod">
          <ac:chgData name="Itamar Ginsberg" userId="df39d3b0-8e91-4b46-9009-30407072344b" providerId="ADAL" clId="{A3FFEA7F-49E5-4FE4-9746-273BD846343C}" dt="2022-01-05T19:09:52.133" v="22"/>
          <ac:spMkLst>
            <pc:docMk/>
            <pc:sldMk cId="2547153330" sldId="316"/>
            <ac:spMk id="22" creationId="{ADAEC147-4F2D-4DD5-8212-EED0E0349632}"/>
          </ac:spMkLst>
        </pc:spChg>
        <pc:spChg chg="mod">
          <ac:chgData name="Itamar Ginsberg" userId="df39d3b0-8e91-4b46-9009-30407072344b" providerId="ADAL" clId="{A3FFEA7F-49E5-4FE4-9746-273BD846343C}" dt="2022-01-05T19:09:52.133" v="22"/>
          <ac:spMkLst>
            <pc:docMk/>
            <pc:sldMk cId="2547153330" sldId="316"/>
            <ac:spMk id="23" creationId="{CA7BB67A-FCCC-4DA0-8BAE-573B893BE46C}"/>
          </ac:spMkLst>
        </pc:spChg>
        <pc:spChg chg="mod">
          <ac:chgData name="Itamar Ginsberg" userId="df39d3b0-8e91-4b46-9009-30407072344b" providerId="ADAL" clId="{A3FFEA7F-49E5-4FE4-9746-273BD846343C}" dt="2022-01-05T19:09:52.133" v="22"/>
          <ac:spMkLst>
            <pc:docMk/>
            <pc:sldMk cId="2547153330" sldId="316"/>
            <ac:spMk id="24" creationId="{59A9CD2E-09A2-4968-83CD-9A12E6CD0714}"/>
          </ac:spMkLst>
        </pc:spChg>
        <pc:spChg chg="mod">
          <ac:chgData name="Itamar Ginsberg" userId="df39d3b0-8e91-4b46-9009-30407072344b" providerId="ADAL" clId="{A3FFEA7F-49E5-4FE4-9746-273BD846343C}" dt="2022-01-05T19:09:52.133" v="22"/>
          <ac:spMkLst>
            <pc:docMk/>
            <pc:sldMk cId="2547153330" sldId="316"/>
            <ac:spMk id="25" creationId="{52DBD1E6-60F1-4943-804F-3ED19363A06A}"/>
          </ac:spMkLst>
        </pc:spChg>
        <pc:spChg chg="mod">
          <ac:chgData name="Itamar Ginsberg" userId="df39d3b0-8e91-4b46-9009-30407072344b" providerId="ADAL" clId="{A3FFEA7F-49E5-4FE4-9746-273BD846343C}" dt="2022-01-05T19:09:52.133" v="22"/>
          <ac:spMkLst>
            <pc:docMk/>
            <pc:sldMk cId="2547153330" sldId="316"/>
            <ac:spMk id="26" creationId="{E9808235-4A0D-4074-A184-823C84541249}"/>
          </ac:spMkLst>
        </pc:spChg>
        <pc:spChg chg="mod">
          <ac:chgData name="Itamar Ginsberg" userId="df39d3b0-8e91-4b46-9009-30407072344b" providerId="ADAL" clId="{A3FFEA7F-49E5-4FE4-9746-273BD846343C}" dt="2022-01-05T19:09:52.133" v="22"/>
          <ac:spMkLst>
            <pc:docMk/>
            <pc:sldMk cId="2547153330" sldId="316"/>
            <ac:spMk id="27" creationId="{EF337C0C-FB1C-4D83-9467-D88B77BD15C9}"/>
          </ac:spMkLst>
        </pc:spChg>
        <pc:spChg chg="mod">
          <ac:chgData name="Itamar Ginsberg" userId="df39d3b0-8e91-4b46-9009-30407072344b" providerId="ADAL" clId="{A3FFEA7F-49E5-4FE4-9746-273BD846343C}" dt="2022-01-05T19:09:52.133" v="22"/>
          <ac:spMkLst>
            <pc:docMk/>
            <pc:sldMk cId="2547153330" sldId="316"/>
            <ac:spMk id="28" creationId="{0247DA39-0C38-42CD-A41F-49504EB1ED81}"/>
          </ac:spMkLst>
        </pc:spChg>
        <pc:spChg chg="mod">
          <ac:chgData name="Itamar Ginsberg" userId="df39d3b0-8e91-4b46-9009-30407072344b" providerId="ADAL" clId="{A3FFEA7F-49E5-4FE4-9746-273BD846343C}" dt="2022-01-05T19:09:52.133" v="22"/>
          <ac:spMkLst>
            <pc:docMk/>
            <pc:sldMk cId="2547153330" sldId="316"/>
            <ac:spMk id="29" creationId="{AAD6D403-3163-4008-8DB3-D1B5BBC39801}"/>
          </ac:spMkLst>
        </pc:spChg>
        <pc:spChg chg="mod">
          <ac:chgData name="Itamar Ginsberg" userId="df39d3b0-8e91-4b46-9009-30407072344b" providerId="ADAL" clId="{A3FFEA7F-49E5-4FE4-9746-273BD846343C}" dt="2022-01-05T19:09:52.133" v="22"/>
          <ac:spMkLst>
            <pc:docMk/>
            <pc:sldMk cId="2547153330" sldId="316"/>
            <ac:spMk id="30" creationId="{9819DDD7-739D-48BF-B992-B707944A6192}"/>
          </ac:spMkLst>
        </pc:spChg>
        <pc:spChg chg="mod">
          <ac:chgData name="Itamar Ginsberg" userId="df39d3b0-8e91-4b46-9009-30407072344b" providerId="ADAL" clId="{A3FFEA7F-49E5-4FE4-9746-273BD846343C}" dt="2022-01-05T19:09:52.133" v="22"/>
          <ac:spMkLst>
            <pc:docMk/>
            <pc:sldMk cId="2547153330" sldId="316"/>
            <ac:spMk id="31" creationId="{FC25CF59-935B-4B06-9EBB-581EEF66088C}"/>
          </ac:spMkLst>
        </pc:spChg>
        <pc:spChg chg="mod">
          <ac:chgData name="Itamar Ginsberg" userId="df39d3b0-8e91-4b46-9009-30407072344b" providerId="ADAL" clId="{A3FFEA7F-49E5-4FE4-9746-273BD846343C}" dt="2022-01-05T19:09:52.133" v="22"/>
          <ac:spMkLst>
            <pc:docMk/>
            <pc:sldMk cId="2547153330" sldId="316"/>
            <ac:spMk id="32" creationId="{A820173C-EB8E-4C46-834E-C612E8CBA324}"/>
          </ac:spMkLst>
        </pc:spChg>
        <pc:spChg chg="mod">
          <ac:chgData name="Itamar Ginsberg" userId="df39d3b0-8e91-4b46-9009-30407072344b" providerId="ADAL" clId="{A3FFEA7F-49E5-4FE4-9746-273BD846343C}" dt="2022-01-05T19:09:52.133" v="22"/>
          <ac:spMkLst>
            <pc:docMk/>
            <pc:sldMk cId="2547153330" sldId="316"/>
            <ac:spMk id="33" creationId="{3EA7A7A9-19E9-4DC1-AF22-01B3B4DF7B92}"/>
          </ac:spMkLst>
        </pc:spChg>
        <pc:spChg chg="mod">
          <ac:chgData name="Itamar Ginsberg" userId="df39d3b0-8e91-4b46-9009-30407072344b" providerId="ADAL" clId="{A3FFEA7F-49E5-4FE4-9746-273BD846343C}" dt="2022-01-05T19:09:52.133" v="22"/>
          <ac:spMkLst>
            <pc:docMk/>
            <pc:sldMk cId="2547153330" sldId="316"/>
            <ac:spMk id="34" creationId="{E10F6033-E813-4510-82AD-0E8881A7DCDD}"/>
          </ac:spMkLst>
        </pc:spChg>
        <pc:spChg chg="mod">
          <ac:chgData name="Itamar Ginsberg" userId="df39d3b0-8e91-4b46-9009-30407072344b" providerId="ADAL" clId="{A3FFEA7F-49E5-4FE4-9746-273BD846343C}" dt="2022-01-05T19:09:52.133" v="22"/>
          <ac:spMkLst>
            <pc:docMk/>
            <pc:sldMk cId="2547153330" sldId="316"/>
            <ac:spMk id="35" creationId="{D63A0813-51BA-4BAA-A6CA-5F2DB7004B3A}"/>
          </ac:spMkLst>
        </pc:spChg>
        <pc:spChg chg="mod">
          <ac:chgData name="Itamar Ginsberg" userId="df39d3b0-8e91-4b46-9009-30407072344b" providerId="ADAL" clId="{A3FFEA7F-49E5-4FE4-9746-273BD846343C}" dt="2022-01-05T19:09:52.133" v="22"/>
          <ac:spMkLst>
            <pc:docMk/>
            <pc:sldMk cId="2547153330" sldId="316"/>
            <ac:spMk id="36" creationId="{B6F10EA0-FB45-41DC-9E3A-1AA4CC18D546}"/>
          </ac:spMkLst>
        </pc:spChg>
        <pc:spChg chg="mod">
          <ac:chgData name="Itamar Ginsberg" userId="df39d3b0-8e91-4b46-9009-30407072344b" providerId="ADAL" clId="{A3FFEA7F-49E5-4FE4-9746-273BD846343C}" dt="2022-01-05T19:09:52.133" v="22"/>
          <ac:spMkLst>
            <pc:docMk/>
            <pc:sldMk cId="2547153330" sldId="316"/>
            <ac:spMk id="37" creationId="{ECFEBD89-3E0C-4B9C-A086-75BD4E7434B6}"/>
          </ac:spMkLst>
        </pc:spChg>
        <pc:spChg chg="mod">
          <ac:chgData name="Itamar Ginsberg" userId="df39d3b0-8e91-4b46-9009-30407072344b" providerId="ADAL" clId="{A3FFEA7F-49E5-4FE4-9746-273BD846343C}" dt="2022-01-05T19:09:52.133" v="22"/>
          <ac:spMkLst>
            <pc:docMk/>
            <pc:sldMk cId="2547153330" sldId="316"/>
            <ac:spMk id="38" creationId="{96B7B493-2621-4DE5-876A-1F194D71276B}"/>
          </ac:spMkLst>
        </pc:spChg>
        <pc:spChg chg="mod">
          <ac:chgData name="Itamar Ginsberg" userId="df39d3b0-8e91-4b46-9009-30407072344b" providerId="ADAL" clId="{A3FFEA7F-49E5-4FE4-9746-273BD846343C}" dt="2022-01-05T19:09:52.133" v="22"/>
          <ac:spMkLst>
            <pc:docMk/>
            <pc:sldMk cId="2547153330" sldId="316"/>
            <ac:spMk id="39" creationId="{EFE86D38-100C-4CB6-A815-6ACFE40B437D}"/>
          </ac:spMkLst>
        </pc:spChg>
        <pc:spChg chg="mod">
          <ac:chgData name="Itamar Ginsberg" userId="df39d3b0-8e91-4b46-9009-30407072344b" providerId="ADAL" clId="{A3FFEA7F-49E5-4FE4-9746-273BD846343C}" dt="2022-01-05T19:09:52.133" v="22"/>
          <ac:spMkLst>
            <pc:docMk/>
            <pc:sldMk cId="2547153330" sldId="316"/>
            <ac:spMk id="40" creationId="{E8764703-CC4D-4279-A7C4-CCD6D8DDC9D2}"/>
          </ac:spMkLst>
        </pc:spChg>
        <pc:spChg chg="add del mod">
          <ac:chgData name="Itamar Ginsberg" userId="df39d3b0-8e91-4b46-9009-30407072344b" providerId="ADAL" clId="{A3FFEA7F-49E5-4FE4-9746-273BD846343C}" dt="2022-01-05T19:09:52.844" v="23"/>
          <ac:spMkLst>
            <pc:docMk/>
            <pc:sldMk cId="2547153330" sldId="316"/>
            <ac:spMk id="41" creationId="{E18548E2-5BB2-4DC0-BE71-89AAE7C15F90}"/>
          </ac:spMkLst>
        </pc:spChg>
        <pc:spChg chg="add del mod">
          <ac:chgData name="Itamar Ginsberg" userId="df39d3b0-8e91-4b46-9009-30407072344b" providerId="ADAL" clId="{A3FFEA7F-49E5-4FE4-9746-273BD846343C}" dt="2022-01-05T19:09:52.844" v="23"/>
          <ac:spMkLst>
            <pc:docMk/>
            <pc:sldMk cId="2547153330" sldId="316"/>
            <ac:spMk id="42" creationId="{393228E6-7A50-499E-8F4A-D6B0EB389277}"/>
          </ac:spMkLst>
        </pc:spChg>
        <pc:spChg chg="add del mod">
          <ac:chgData name="Itamar Ginsberg" userId="df39d3b0-8e91-4b46-9009-30407072344b" providerId="ADAL" clId="{A3FFEA7F-49E5-4FE4-9746-273BD846343C}" dt="2022-01-05T19:09:52.844" v="23"/>
          <ac:spMkLst>
            <pc:docMk/>
            <pc:sldMk cId="2547153330" sldId="316"/>
            <ac:spMk id="43" creationId="{68B0971D-83E5-44A9-B255-6B6FBA9A8293}"/>
          </ac:spMkLst>
        </pc:spChg>
        <pc:spChg chg="add del mod">
          <ac:chgData name="Itamar Ginsberg" userId="df39d3b0-8e91-4b46-9009-30407072344b" providerId="ADAL" clId="{A3FFEA7F-49E5-4FE4-9746-273BD846343C}" dt="2022-01-05T19:09:52.844" v="23"/>
          <ac:spMkLst>
            <pc:docMk/>
            <pc:sldMk cId="2547153330" sldId="316"/>
            <ac:spMk id="44" creationId="{A242C3A6-60B4-4D9E-9911-F3775C27608D}"/>
          </ac:spMkLst>
        </pc:spChg>
        <pc:spChg chg="add del mod">
          <ac:chgData name="Itamar Ginsberg" userId="df39d3b0-8e91-4b46-9009-30407072344b" providerId="ADAL" clId="{A3FFEA7F-49E5-4FE4-9746-273BD846343C}" dt="2022-01-05T19:09:52.844" v="23"/>
          <ac:spMkLst>
            <pc:docMk/>
            <pc:sldMk cId="2547153330" sldId="316"/>
            <ac:spMk id="45" creationId="{3FBF9FDC-E503-43CB-815E-E111DB7C239C}"/>
          </ac:spMkLst>
        </pc:spChg>
        <pc:spChg chg="add del mod">
          <ac:chgData name="Itamar Ginsberg" userId="df39d3b0-8e91-4b46-9009-30407072344b" providerId="ADAL" clId="{A3FFEA7F-49E5-4FE4-9746-273BD846343C}" dt="2022-01-05T19:10:22.082" v="31"/>
          <ac:spMkLst>
            <pc:docMk/>
            <pc:sldMk cId="2547153330" sldId="316"/>
            <ac:spMk id="46" creationId="{0C1FA83F-2559-47AF-8267-484FA28B284A}"/>
          </ac:spMkLst>
        </pc:spChg>
        <pc:spChg chg="add del mod">
          <ac:chgData name="Itamar Ginsberg" userId="df39d3b0-8e91-4b46-9009-30407072344b" providerId="ADAL" clId="{A3FFEA7F-49E5-4FE4-9746-273BD846343C}" dt="2022-01-05T19:10:22.082" v="31"/>
          <ac:spMkLst>
            <pc:docMk/>
            <pc:sldMk cId="2547153330" sldId="316"/>
            <ac:spMk id="47" creationId="{3859FA59-0BDC-48EF-9726-0003019E9B64}"/>
          </ac:spMkLst>
        </pc:spChg>
        <pc:spChg chg="add del mod">
          <ac:chgData name="Itamar Ginsberg" userId="df39d3b0-8e91-4b46-9009-30407072344b" providerId="ADAL" clId="{A3FFEA7F-49E5-4FE4-9746-273BD846343C}" dt="2022-01-05T19:10:22.082" v="31"/>
          <ac:spMkLst>
            <pc:docMk/>
            <pc:sldMk cId="2547153330" sldId="316"/>
            <ac:spMk id="48" creationId="{40BB41A0-8F93-4D05-BE24-883604EAF6E8}"/>
          </ac:spMkLst>
        </pc:spChg>
        <pc:spChg chg="add del mod">
          <ac:chgData name="Itamar Ginsberg" userId="df39d3b0-8e91-4b46-9009-30407072344b" providerId="ADAL" clId="{A3FFEA7F-49E5-4FE4-9746-273BD846343C}" dt="2022-01-05T19:10:22.082" v="31"/>
          <ac:spMkLst>
            <pc:docMk/>
            <pc:sldMk cId="2547153330" sldId="316"/>
            <ac:spMk id="49" creationId="{751E771B-0739-4FBA-A49E-248EFEDE89B2}"/>
          </ac:spMkLst>
        </pc:spChg>
        <pc:spChg chg="add del mod">
          <ac:chgData name="Itamar Ginsberg" userId="df39d3b0-8e91-4b46-9009-30407072344b" providerId="ADAL" clId="{A3FFEA7F-49E5-4FE4-9746-273BD846343C}" dt="2022-01-05T19:10:22.082" v="31"/>
          <ac:spMkLst>
            <pc:docMk/>
            <pc:sldMk cId="2547153330" sldId="316"/>
            <ac:spMk id="50" creationId="{7F6C39AC-DFE8-491F-B59C-2ED2FD0B55F1}"/>
          </ac:spMkLst>
        </pc:spChg>
        <pc:spChg chg="mod">
          <ac:chgData name="Itamar Ginsberg" userId="df39d3b0-8e91-4b46-9009-30407072344b" providerId="ADAL" clId="{A3FFEA7F-49E5-4FE4-9746-273BD846343C}" dt="2022-01-05T19:09:56.932" v="24"/>
          <ac:spMkLst>
            <pc:docMk/>
            <pc:sldMk cId="2547153330" sldId="316"/>
            <ac:spMk id="52" creationId="{0EB198FC-1045-43B0-89BE-B92E16B19848}"/>
          </ac:spMkLst>
        </pc:spChg>
        <pc:spChg chg="mod">
          <ac:chgData name="Itamar Ginsberg" userId="df39d3b0-8e91-4b46-9009-30407072344b" providerId="ADAL" clId="{A3FFEA7F-49E5-4FE4-9746-273BD846343C}" dt="2022-01-05T19:09:56.932" v="24"/>
          <ac:spMkLst>
            <pc:docMk/>
            <pc:sldMk cId="2547153330" sldId="316"/>
            <ac:spMk id="53" creationId="{59D8B330-5B78-47AF-BF12-CC0982A5E09A}"/>
          </ac:spMkLst>
        </pc:spChg>
        <pc:spChg chg="mod">
          <ac:chgData name="Itamar Ginsberg" userId="df39d3b0-8e91-4b46-9009-30407072344b" providerId="ADAL" clId="{A3FFEA7F-49E5-4FE4-9746-273BD846343C}" dt="2022-01-05T19:09:56.932" v="24"/>
          <ac:spMkLst>
            <pc:docMk/>
            <pc:sldMk cId="2547153330" sldId="316"/>
            <ac:spMk id="54" creationId="{72BED4B3-FD02-401E-9B25-8B995A95C30D}"/>
          </ac:spMkLst>
        </pc:spChg>
        <pc:spChg chg="mod">
          <ac:chgData name="Itamar Ginsberg" userId="df39d3b0-8e91-4b46-9009-30407072344b" providerId="ADAL" clId="{A3FFEA7F-49E5-4FE4-9746-273BD846343C}" dt="2022-01-05T19:09:56.932" v="24"/>
          <ac:spMkLst>
            <pc:docMk/>
            <pc:sldMk cId="2547153330" sldId="316"/>
            <ac:spMk id="56" creationId="{4649E98E-499B-4A1F-83D1-24320C347D70}"/>
          </ac:spMkLst>
        </pc:spChg>
        <pc:spChg chg="mod">
          <ac:chgData name="Itamar Ginsberg" userId="df39d3b0-8e91-4b46-9009-30407072344b" providerId="ADAL" clId="{A3FFEA7F-49E5-4FE4-9746-273BD846343C}" dt="2022-01-05T19:09:56.932" v="24"/>
          <ac:spMkLst>
            <pc:docMk/>
            <pc:sldMk cId="2547153330" sldId="316"/>
            <ac:spMk id="57" creationId="{D393576F-CC0C-4A83-9919-3E8D3542F0A4}"/>
          </ac:spMkLst>
        </pc:spChg>
        <pc:spChg chg="mod">
          <ac:chgData name="Itamar Ginsberg" userId="df39d3b0-8e91-4b46-9009-30407072344b" providerId="ADAL" clId="{A3FFEA7F-49E5-4FE4-9746-273BD846343C}" dt="2022-01-05T19:09:56.932" v="24"/>
          <ac:spMkLst>
            <pc:docMk/>
            <pc:sldMk cId="2547153330" sldId="316"/>
            <ac:spMk id="58" creationId="{57C225CB-DF8F-4480-8B88-497F8326D1BB}"/>
          </ac:spMkLst>
        </pc:spChg>
        <pc:spChg chg="mod">
          <ac:chgData name="Itamar Ginsberg" userId="df39d3b0-8e91-4b46-9009-30407072344b" providerId="ADAL" clId="{A3FFEA7F-49E5-4FE4-9746-273BD846343C}" dt="2022-01-05T19:09:56.932" v="24"/>
          <ac:spMkLst>
            <pc:docMk/>
            <pc:sldMk cId="2547153330" sldId="316"/>
            <ac:spMk id="59" creationId="{A4F44340-1632-4EFB-B55B-BC9C9F5BF0B1}"/>
          </ac:spMkLst>
        </pc:spChg>
        <pc:spChg chg="mod">
          <ac:chgData name="Itamar Ginsberg" userId="df39d3b0-8e91-4b46-9009-30407072344b" providerId="ADAL" clId="{A3FFEA7F-49E5-4FE4-9746-273BD846343C}" dt="2022-01-05T19:09:56.932" v="24"/>
          <ac:spMkLst>
            <pc:docMk/>
            <pc:sldMk cId="2547153330" sldId="316"/>
            <ac:spMk id="60" creationId="{D1C81E70-D8BC-4730-A170-5B29BAE9CAE7}"/>
          </ac:spMkLst>
        </pc:spChg>
        <pc:spChg chg="mod">
          <ac:chgData name="Itamar Ginsberg" userId="df39d3b0-8e91-4b46-9009-30407072344b" providerId="ADAL" clId="{A3FFEA7F-49E5-4FE4-9746-273BD846343C}" dt="2022-01-05T19:09:56.932" v="24"/>
          <ac:spMkLst>
            <pc:docMk/>
            <pc:sldMk cId="2547153330" sldId="316"/>
            <ac:spMk id="61" creationId="{3E065349-0D3E-40F8-8BD7-3950E7C4D8E3}"/>
          </ac:spMkLst>
        </pc:spChg>
        <pc:spChg chg="mod">
          <ac:chgData name="Itamar Ginsberg" userId="df39d3b0-8e91-4b46-9009-30407072344b" providerId="ADAL" clId="{A3FFEA7F-49E5-4FE4-9746-273BD846343C}" dt="2022-01-05T19:09:56.932" v="24"/>
          <ac:spMkLst>
            <pc:docMk/>
            <pc:sldMk cId="2547153330" sldId="316"/>
            <ac:spMk id="62" creationId="{DAEA60C8-F774-4F57-90F5-2E281D5302C7}"/>
          </ac:spMkLst>
        </pc:spChg>
        <pc:spChg chg="mod">
          <ac:chgData name="Itamar Ginsberg" userId="df39d3b0-8e91-4b46-9009-30407072344b" providerId="ADAL" clId="{A3FFEA7F-49E5-4FE4-9746-273BD846343C}" dt="2022-01-05T19:09:56.932" v="24"/>
          <ac:spMkLst>
            <pc:docMk/>
            <pc:sldMk cId="2547153330" sldId="316"/>
            <ac:spMk id="63" creationId="{38B5E185-9AB8-4F30-AF68-28800D35D8A1}"/>
          </ac:spMkLst>
        </pc:spChg>
        <pc:spChg chg="mod">
          <ac:chgData name="Itamar Ginsberg" userId="df39d3b0-8e91-4b46-9009-30407072344b" providerId="ADAL" clId="{A3FFEA7F-49E5-4FE4-9746-273BD846343C}" dt="2022-01-05T19:09:56.932" v="24"/>
          <ac:spMkLst>
            <pc:docMk/>
            <pc:sldMk cId="2547153330" sldId="316"/>
            <ac:spMk id="64" creationId="{0FD7F84F-7B4E-4041-94EE-E40AEBE1D694}"/>
          </ac:spMkLst>
        </pc:spChg>
        <pc:spChg chg="mod">
          <ac:chgData name="Itamar Ginsberg" userId="df39d3b0-8e91-4b46-9009-30407072344b" providerId="ADAL" clId="{A3FFEA7F-49E5-4FE4-9746-273BD846343C}" dt="2022-01-05T19:09:56.932" v="24"/>
          <ac:spMkLst>
            <pc:docMk/>
            <pc:sldMk cId="2547153330" sldId="316"/>
            <ac:spMk id="65" creationId="{E849A6C4-1B7F-4728-9050-6A434821AD52}"/>
          </ac:spMkLst>
        </pc:spChg>
        <pc:spChg chg="mod">
          <ac:chgData name="Itamar Ginsberg" userId="df39d3b0-8e91-4b46-9009-30407072344b" providerId="ADAL" clId="{A3FFEA7F-49E5-4FE4-9746-273BD846343C}" dt="2022-01-05T19:09:56.932" v="24"/>
          <ac:spMkLst>
            <pc:docMk/>
            <pc:sldMk cId="2547153330" sldId="316"/>
            <ac:spMk id="66" creationId="{741E3AB3-026E-4DC4-A87C-32F9E4AFFBC9}"/>
          </ac:spMkLst>
        </pc:spChg>
        <pc:spChg chg="mod">
          <ac:chgData name="Itamar Ginsberg" userId="df39d3b0-8e91-4b46-9009-30407072344b" providerId="ADAL" clId="{A3FFEA7F-49E5-4FE4-9746-273BD846343C}" dt="2022-01-05T19:09:56.932" v="24"/>
          <ac:spMkLst>
            <pc:docMk/>
            <pc:sldMk cId="2547153330" sldId="316"/>
            <ac:spMk id="67" creationId="{63C1D5EF-A255-442C-ABD3-B906948CEB00}"/>
          </ac:spMkLst>
        </pc:spChg>
        <pc:spChg chg="mod">
          <ac:chgData name="Itamar Ginsberg" userId="df39d3b0-8e91-4b46-9009-30407072344b" providerId="ADAL" clId="{A3FFEA7F-49E5-4FE4-9746-273BD846343C}" dt="2022-01-05T19:09:56.932" v="24"/>
          <ac:spMkLst>
            <pc:docMk/>
            <pc:sldMk cId="2547153330" sldId="316"/>
            <ac:spMk id="68" creationId="{A5D4C343-9255-4AEC-ADB6-B7B6848362EA}"/>
          </ac:spMkLst>
        </pc:spChg>
        <pc:spChg chg="mod">
          <ac:chgData name="Itamar Ginsberg" userId="df39d3b0-8e91-4b46-9009-30407072344b" providerId="ADAL" clId="{A3FFEA7F-49E5-4FE4-9746-273BD846343C}" dt="2022-01-05T19:09:56.932" v="24"/>
          <ac:spMkLst>
            <pc:docMk/>
            <pc:sldMk cId="2547153330" sldId="316"/>
            <ac:spMk id="69" creationId="{43940CCB-1722-41AE-9678-E61F9504BD5B}"/>
          </ac:spMkLst>
        </pc:spChg>
        <pc:spChg chg="mod">
          <ac:chgData name="Itamar Ginsberg" userId="df39d3b0-8e91-4b46-9009-30407072344b" providerId="ADAL" clId="{A3FFEA7F-49E5-4FE4-9746-273BD846343C}" dt="2022-01-05T19:09:56.932" v="24"/>
          <ac:spMkLst>
            <pc:docMk/>
            <pc:sldMk cId="2547153330" sldId="316"/>
            <ac:spMk id="70" creationId="{F13B1591-8D97-410F-8531-FAB5BD3094A0}"/>
          </ac:spMkLst>
        </pc:spChg>
        <pc:spChg chg="mod">
          <ac:chgData name="Itamar Ginsberg" userId="df39d3b0-8e91-4b46-9009-30407072344b" providerId="ADAL" clId="{A3FFEA7F-49E5-4FE4-9746-273BD846343C}" dt="2022-01-05T19:09:56.932" v="24"/>
          <ac:spMkLst>
            <pc:docMk/>
            <pc:sldMk cId="2547153330" sldId="316"/>
            <ac:spMk id="71" creationId="{719B562B-B29C-4AA4-A219-F158B658CF40}"/>
          </ac:spMkLst>
        </pc:spChg>
        <pc:spChg chg="mod">
          <ac:chgData name="Itamar Ginsberg" userId="df39d3b0-8e91-4b46-9009-30407072344b" providerId="ADAL" clId="{A3FFEA7F-49E5-4FE4-9746-273BD846343C}" dt="2022-01-05T19:09:56.932" v="24"/>
          <ac:spMkLst>
            <pc:docMk/>
            <pc:sldMk cId="2547153330" sldId="316"/>
            <ac:spMk id="72" creationId="{3A9BB41E-3083-4B73-9E3A-9F4A9B2ED7F4}"/>
          </ac:spMkLst>
        </pc:spChg>
        <pc:spChg chg="mod">
          <ac:chgData name="Itamar Ginsberg" userId="df39d3b0-8e91-4b46-9009-30407072344b" providerId="ADAL" clId="{A3FFEA7F-49E5-4FE4-9746-273BD846343C}" dt="2022-01-05T19:09:56.932" v="24"/>
          <ac:spMkLst>
            <pc:docMk/>
            <pc:sldMk cId="2547153330" sldId="316"/>
            <ac:spMk id="73" creationId="{D3458D21-BB0F-4DDA-90E2-EE20DDD45043}"/>
          </ac:spMkLst>
        </pc:spChg>
        <pc:spChg chg="mod">
          <ac:chgData name="Itamar Ginsberg" userId="df39d3b0-8e91-4b46-9009-30407072344b" providerId="ADAL" clId="{A3FFEA7F-49E5-4FE4-9746-273BD846343C}" dt="2022-01-05T19:09:56.932" v="24"/>
          <ac:spMkLst>
            <pc:docMk/>
            <pc:sldMk cId="2547153330" sldId="316"/>
            <ac:spMk id="74" creationId="{BDC9CAE2-768B-447F-A97A-E7807097E965}"/>
          </ac:spMkLst>
        </pc:spChg>
        <pc:spChg chg="mod">
          <ac:chgData name="Itamar Ginsberg" userId="df39d3b0-8e91-4b46-9009-30407072344b" providerId="ADAL" clId="{A3FFEA7F-49E5-4FE4-9746-273BD846343C}" dt="2022-01-05T19:09:56.932" v="24"/>
          <ac:spMkLst>
            <pc:docMk/>
            <pc:sldMk cId="2547153330" sldId="316"/>
            <ac:spMk id="75" creationId="{A466B650-A7E6-460C-88F6-FA9D284F673D}"/>
          </ac:spMkLst>
        </pc:spChg>
        <pc:spChg chg="mod">
          <ac:chgData name="Itamar Ginsberg" userId="df39d3b0-8e91-4b46-9009-30407072344b" providerId="ADAL" clId="{A3FFEA7F-49E5-4FE4-9746-273BD846343C}" dt="2022-01-05T19:09:56.932" v="24"/>
          <ac:spMkLst>
            <pc:docMk/>
            <pc:sldMk cId="2547153330" sldId="316"/>
            <ac:spMk id="76" creationId="{42FF0ACB-CCA2-4FCF-BC2D-2AA006FDF759}"/>
          </ac:spMkLst>
        </pc:spChg>
        <pc:spChg chg="mod">
          <ac:chgData name="Itamar Ginsberg" userId="df39d3b0-8e91-4b46-9009-30407072344b" providerId="ADAL" clId="{A3FFEA7F-49E5-4FE4-9746-273BD846343C}" dt="2022-01-05T19:09:56.932" v="24"/>
          <ac:spMkLst>
            <pc:docMk/>
            <pc:sldMk cId="2547153330" sldId="316"/>
            <ac:spMk id="77" creationId="{89FE8741-E278-4548-8299-4307383C3615}"/>
          </ac:spMkLst>
        </pc:spChg>
        <pc:spChg chg="mod">
          <ac:chgData name="Itamar Ginsberg" userId="df39d3b0-8e91-4b46-9009-30407072344b" providerId="ADAL" clId="{A3FFEA7F-49E5-4FE4-9746-273BD846343C}" dt="2022-01-05T19:09:56.932" v="24"/>
          <ac:spMkLst>
            <pc:docMk/>
            <pc:sldMk cId="2547153330" sldId="316"/>
            <ac:spMk id="78" creationId="{4D31AFD4-7C01-486C-BBCA-AB8E9BFA0384}"/>
          </ac:spMkLst>
        </pc:spChg>
        <pc:spChg chg="mod">
          <ac:chgData name="Itamar Ginsberg" userId="df39d3b0-8e91-4b46-9009-30407072344b" providerId="ADAL" clId="{A3FFEA7F-49E5-4FE4-9746-273BD846343C}" dt="2022-01-05T19:09:56.932" v="24"/>
          <ac:spMkLst>
            <pc:docMk/>
            <pc:sldMk cId="2547153330" sldId="316"/>
            <ac:spMk id="79" creationId="{A6A1515F-A70F-471B-95E1-F2998B02A8C3}"/>
          </ac:spMkLst>
        </pc:spChg>
        <pc:spChg chg="mod">
          <ac:chgData name="Itamar Ginsberg" userId="df39d3b0-8e91-4b46-9009-30407072344b" providerId="ADAL" clId="{A3FFEA7F-49E5-4FE4-9746-273BD846343C}" dt="2022-01-05T19:09:56.932" v="24"/>
          <ac:spMkLst>
            <pc:docMk/>
            <pc:sldMk cId="2547153330" sldId="316"/>
            <ac:spMk id="80" creationId="{B79D7520-E160-4BD8-9D52-1013B977E90D}"/>
          </ac:spMkLst>
        </pc:spChg>
        <pc:spChg chg="add del mod">
          <ac:chgData name="Itamar Ginsberg" userId="df39d3b0-8e91-4b46-9009-30407072344b" providerId="ADAL" clId="{A3FFEA7F-49E5-4FE4-9746-273BD846343C}" dt="2022-01-05T19:10:22.082" v="31"/>
          <ac:spMkLst>
            <pc:docMk/>
            <pc:sldMk cId="2547153330" sldId="316"/>
            <ac:spMk id="81" creationId="{FCDD3BDA-1EF7-4692-AF5F-3CBBDA583267}"/>
          </ac:spMkLst>
        </pc:spChg>
        <pc:spChg chg="add del mod">
          <ac:chgData name="Itamar Ginsberg" userId="df39d3b0-8e91-4b46-9009-30407072344b" providerId="ADAL" clId="{A3FFEA7F-49E5-4FE4-9746-273BD846343C}" dt="2022-01-05T19:10:22.082" v="31"/>
          <ac:spMkLst>
            <pc:docMk/>
            <pc:sldMk cId="2547153330" sldId="316"/>
            <ac:spMk id="82" creationId="{1194BD0C-88A7-40B7-AD99-5364EDA470A3}"/>
          </ac:spMkLst>
        </pc:spChg>
        <pc:spChg chg="add del mod">
          <ac:chgData name="Itamar Ginsberg" userId="df39d3b0-8e91-4b46-9009-30407072344b" providerId="ADAL" clId="{A3FFEA7F-49E5-4FE4-9746-273BD846343C}" dt="2022-01-05T19:10:22.082" v="31"/>
          <ac:spMkLst>
            <pc:docMk/>
            <pc:sldMk cId="2547153330" sldId="316"/>
            <ac:spMk id="83" creationId="{5181B52D-994A-4607-8A60-91D991891AA9}"/>
          </ac:spMkLst>
        </pc:spChg>
        <pc:spChg chg="add del mod">
          <ac:chgData name="Itamar Ginsberg" userId="df39d3b0-8e91-4b46-9009-30407072344b" providerId="ADAL" clId="{A3FFEA7F-49E5-4FE4-9746-273BD846343C}" dt="2022-01-05T19:10:22.082" v="31"/>
          <ac:spMkLst>
            <pc:docMk/>
            <pc:sldMk cId="2547153330" sldId="316"/>
            <ac:spMk id="84" creationId="{5FBEC2B4-C9D2-45BF-8A00-B7B096A55950}"/>
          </ac:spMkLst>
        </pc:spChg>
        <pc:spChg chg="add del mod">
          <ac:chgData name="Itamar Ginsberg" userId="df39d3b0-8e91-4b46-9009-30407072344b" providerId="ADAL" clId="{A3FFEA7F-49E5-4FE4-9746-273BD846343C}" dt="2022-01-05T19:10:22.082" v="31"/>
          <ac:spMkLst>
            <pc:docMk/>
            <pc:sldMk cId="2547153330" sldId="316"/>
            <ac:spMk id="85" creationId="{5B99F928-331D-4259-B05F-6DE0DC1198F7}"/>
          </ac:spMkLst>
        </pc:spChg>
        <pc:grpChg chg="add del mod">
          <ac:chgData name="Itamar Ginsberg" userId="df39d3b0-8e91-4b46-9009-30407072344b" providerId="ADAL" clId="{A3FFEA7F-49E5-4FE4-9746-273BD846343C}" dt="2022-01-05T19:09:52.844" v="23"/>
          <ac:grpSpMkLst>
            <pc:docMk/>
            <pc:sldMk cId="2547153330" sldId="316"/>
            <ac:grpSpMk id="11" creationId="{65E30000-9008-44EE-859A-EA5A46EDA450}"/>
          </ac:grpSpMkLst>
        </pc:grpChg>
        <pc:grpChg chg="add del mod">
          <ac:chgData name="Itamar Ginsberg" userId="df39d3b0-8e91-4b46-9009-30407072344b" providerId="ADAL" clId="{A3FFEA7F-49E5-4FE4-9746-273BD846343C}" dt="2022-01-05T19:09:52.844" v="23"/>
          <ac:grpSpMkLst>
            <pc:docMk/>
            <pc:sldMk cId="2547153330" sldId="316"/>
            <ac:grpSpMk id="15" creationId="{810A1914-5C10-4C4C-8CFA-189A5C62A5BF}"/>
          </ac:grpSpMkLst>
        </pc:grpChg>
        <pc:grpChg chg="add del mod">
          <ac:chgData name="Itamar Ginsberg" userId="df39d3b0-8e91-4b46-9009-30407072344b" providerId="ADAL" clId="{A3FFEA7F-49E5-4FE4-9746-273BD846343C}" dt="2022-01-05T19:10:22.082" v="31"/>
          <ac:grpSpMkLst>
            <pc:docMk/>
            <pc:sldMk cId="2547153330" sldId="316"/>
            <ac:grpSpMk id="51" creationId="{500658E3-A835-4FD9-9481-5777563C97EF}"/>
          </ac:grpSpMkLst>
        </pc:grpChg>
        <pc:grpChg chg="add del mod">
          <ac:chgData name="Itamar Ginsberg" userId="df39d3b0-8e91-4b46-9009-30407072344b" providerId="ADAL" clId="{A3FFEA7F-49E5-4FE4-9746-273BD846343C}" dt="2022-01-05T19:10:22.082" v="31"/>
          <ac:grpSpMkLst>
            <pc:docMk/>
            <pc:sldMk cId="2547153330" sldId="316"/>
            <ac:grpSpMk id="55" creationId="{7A3E795B-E0C9-41CA-A6EB-E7FE206D3987}"/>
          </ac:grpSpMkLst>
        </pc:grpChg>
      </pc:sldChg>
      <pc:sldChg chg="delSp modSp add mod modShow">
        <pc:chgData name="Itamar Ginsberg" userId="df39d3b0-8e91-4b46-9009-30407072344b" providerId="ADAL" clId="{A3FFEA7F-49E5-4FE4-9746-273BD846343C}" dt="2022-01-06T08:06:08.344" v="976" actId="478"/>
        <pc:sldMkLst>
          <pc:docMk/>
          <pc:sldMk cId="1605194961" sldId="317"/>
        </pc:sldMkLst>
        <pc:spChg chg="mod">
          <ac:chgData name="Itamar Ginsberg" userId="df39d3b0-8e91-4b46-9009-30407072344b" providerId="ADAL" clId="{A3FFEA7F-49E5-4FE4-9746-273BD846343C}" dt="2022-01-05T20:39:28.091" v="149" actId="2711"/>
          <ac:spMkLst>
            <pc:docMk/>
            <pc:sldMk cId="1605194961" sldId="317"/>
            <ac:spMk id="2" creationId="{00000000-0000-0000-0000-000000000000}"/>
          </ac:spMkLst>
        </pc:spChg>
        <pc:spChg chg="mod">
          <ac:chgData name="Itamar Ginsberg" userId="df39d3b0-8e91-4b46-9009-30407072344b" providerId="ADAL" clId="{A3FFEA7F-49E5-4FE4-9746-273BD846343C}" dt="2022-01-05T20:39:28.091" v="149" actId="2711"/>
          <ac:spMkLst>
            <pc:docMk/>
            <pc:sldMk cId="1605194961" sldId="317"/>
            <ac:spMk id="3" creationId="{00000000-0000-0000-0000-000000000000}"/>
          </ac:spMkLst>
        </pc:spChg>
        <pc:spChg chg="del mod">
          <ac:chgData name="Itamar Ginsberg" userId="df39d3b0-8e91-4b46-9009-30407072344b" providerId="ADAL" clId="{A3FFEA7F-49E5-4FE4-9746-273BD846343C}" dt="2022-01-06T08:06:08.344" v="976" actId="478"/>
          <ac:spMkLst>
            <pc:docMk/>
            <pc:sldMk cId="1605194961" sldId="317"/>
            <ac:spMk id="5" creationId="{00000000-0000-0000-0000-000000000000}"/>
          </ac:spMkLst>
        </pc:spChg>
      </pc:sldChg>
      <pc:sldChg chg="addSp delSp modSp add mod modTransition modClrScheme chgLayout">
        <pc:chgData name="Itamar Ginsberg" userId="df39d3b0-8e91-4b46-9009-30407072344b" providerId="ADAL" clId="{A3FFEA7F-49E5-4FE4-9746-273BD846343C}" dt="2022-01-10T08:42:36.013" v="3597" actId="1076"/>
        <pc:sldMkLst>
          <pc:docMk/>
          <pc:sldMk cId="228594737" sldId="318"/>
        </pc:sldMkLst>
        <pc:spChg chg="mod ord">
          <ac:chgData name="Itamar Ginsberg" userId="df39d3b0-8e91-4b46-9009-30407072344b" providerId="ADAL" clId="{A3FFEA7F-49E5-4FE4-9746-273BD846343C}" dt="2022-01-06T08:28:04.434" v="1940" actId="700"/>
          <ac:spMkLst>
            <pc:docMk/>
            <pc:sldMk cId="228594737" sldId="318"/>
            <ac:spMk id="2" creationId="{00000000-0000-0000-0000-000000000000}"/>
          </ac:spMkLst>
        </pc:spChg>
        <pc:spChg chg="mod ord">
          <ac:chgData name="Itamar Ginsberg" userId="df39d3b0-8e91-4b46-9009-30407072344b" providerId="ADAL" clId="{A3FFEA7F-49E5-4FE4-9746-273BD846343C}" dt="2022-01-06T10:56:36.215" v="2916" actId="1036"/>
          <ac:spMkLst>
            <pc:docMk/>
            <pc:sldMk cId="228594737" sldId="318"/>
            <ac:spMk id="3" creationId="{00000000-0000-0000-0000-000000000000}"/>
          </ac:spMkLst>
        </pc:spChg>
        <pc:spChg chg="add del mod ord">
          <ac:chgData name="Itamar Ginsberg" userId="df39d3b0-8e91-4b46-9009-30407072344b" providerId="ADAL" clId="{A3FFEA7F-49E5-4FE4-9746-273BD846343C}" dt="2022-01-06T08:28:04.434" v="1940" actId="700"/>
          <ac:spMkLst>
            <pc:docMk/>
            <pc:sldMk cId="228594737" sldId="318"/>
            <ac:spMk id="4" creationId="{94270594-ADD4-4D1E-BAE9-F4D4A1062EF9}"/>
          </ac:spMkLst>
        </pc:spChg>
        <pc:spChg chg="del mod">
          <ac:chgData name="Itamar Ginsberg" userId="df39d3b0-8e91-4b46-9009-30407072344b" providerId="ADAL" clId="{A3FFEA7F-49E5-4FE4-9746-273BD846343C}" dt="2022-01-06T08:05:54.126" v="973" actId="478"/>
          <ac:spMkLst>
            <pc:docMk/>
            <pc:sldMk cId="228594737" sldId="318"/>
            <ac:spMk id="5" creationId="{00000000-0000-0000-0000-000000000000}"/>
          </ac:spMkLst>
        </pc:spChg>
        <pc:spChg chg="mod">
          <ac:chgData name="Itamar Ginsberg" userId="df39d3b0-8e91-4b46-9009-30407072344b" providerId="ADAL" clId="{A3FFEA7F-49E5-4FE4-9746-273BD846343C}" dt="2022-01-10T08:42:31.272" v="3595" actId="164"/>
          <ac:spMkLst>
            <pc:docMk/>
            <pc:sldMk cId="228594737" sldId="318"/>
            <ac:spMk id="16" creationId="{FB60D35B-B839-4793-A160-5C294399EF0A}"/>
          </ac:spMkLst>
        </pc:spChg>
        <pc:spChg chg="mod">
          <ac:chgData name="Itamar Ginsberg" userId="df39d3b0-8e91-4b46-9009-30407072344b" providerId="ADAL" clId="{A3FFEA7F-49E5-4FE4-9746-273BD846343C}" dt="2022-01-10T08:42:31.272" v="3595" actId="164"/>
          <ac:spMkLst>
            <pc:docMk/>
            <pc:sldMk cId="228594737" sldId="318"/>
            <ac:spMk id="17" creationId="{8DA9754F-FD5F-41C8-95DD-DE33AA596E50}"/>
          </ac:spMkLst>
        </pc:spChg>
        <pc:spChg chg="mod">
          <ac:chgData name="Itamar Ginsberg" userId="df39d3b0-8e91-4b46-9009-30407072344b" providerId="ADAL" clId="{A3FFEA7F-49E5-4FE4-9746-273BD846343C}" dt="2022-01-10T08:42:12.306" v="3590" actId="164"/>
          <ac:spMkLst>
            <pc:docMk/>
            <pc:sldMk cId="228594737" sldId="318"/>
            <ac:spMk id="20" creationId="{83879BFF-F2DB-428C-91BE-E7BAF6FA6815}"/>
          </ac:spMkLst>
        </pc:spChg>
        <pc:spChg chg="mod">
          <ac:chgData name="Itamar Ginsberg" userId="df39d3b0-8e91-4b46-9009-30407072344b" providerId="ADAL" clId="{A3FFEA7F-49E5-4FE4-9746-273BD846343C}" dt="2022-01-10T08:42:12.306" v="3590" actId="164"/>
          <ac:spMkLst>
            <pc:docMk/>
            <pc:sldMk cId="228594737" sldId="318"/>
            <ac:spMk id="21" creationId="{6F378174-FC47-4C44-94D9-01440F6516E8}"/>
          </ac:spMkLst>
        </pc:spChg>
        <pc:grpChg chg="add mod">
          <ac:chgData name="Itamar Ginsberg" userId="df39d3b0-8e91-4b46-9009-30407072344b" providerId="ADAL" clId="{A3FFEA7F-49E5-4FE4-9746-273BD846343C}" dt="2022-01-10T08:42:36.013" v="3597" actId="1076"/>
          <ac:grpSpMkLst>
            <pc:docMk/>
            <pc:sldMk cId="228594737" sldId="318"/>
            <ac:grpSpMk id="4" creationId="{9051D29E-412B-445B-9145-50DC208F4B99}"/>
          </ac:grpSpMkLst>
        </pc:grpChg>
        <pc:grpChg chg="add mod">
          <ac:chgData name="Itamar Ginsberg" userId="df39d3b0-8e91-4b46-9009-30407072344b" providerId="ADAL" clId="{A3FFEA7F-49E5-4FE4-9746-273BD846343C}" dt="2022-01-10T08:42:32.919" v="3596" actId="1076"/>
          <ac:grpSpMkLst>
            <pc:docMk/>
            <pc:sldMk cId="228594737" sldId="318"/>
            <ac:grpSpMk id="5" creationId="{A44DE76C-3E85-42D5-8244-B33F9A6C69CE}"/>
          </ac:grpSpMkLst>
        </pc:grpChg>
        <pc:picChg chg="mod">
          <ac:chgData name="Itamar Ginsberg" userId="df39d3b0-8e91-4b46-9009-30407072344b" providerId="ADAL" clId="{A3FFEA7F-49E5-4FE4-9746-273BD846343C}" dt="2022-01-10T08:42:12.306" v="3590" actId="164"/>
          <ac:picMkLst>
            <pc:docMk/>
            <pc:sldMk cId="228594737" sldId="318"/>
            <ac:picMk id="7" creationId="{89A7E018-031B-472E-AF27-E090F8AF8F88}"/>
          </ac:picMkLst>
        </pc:picChg>
        <pc:picChg chg="mod">
          <ac:chgData name="Itamar Ginsberg" userId="df39d3b0-8e91-4b46-9009-30407072344b" providerId="ADAL" clId="{A3FFEA7F-49E5-4FE4-9746-273BD846343C}" dt="2022-01-10T08:42:31.272" v="3595" actId="164"/>
          <ac:picMkLst>
            <pc:docMk/>
            <pc:sldMk cId="228594737" sldId="318"/>
            <ac:picMk id="9" creationId="{A83B6956-4843-43C5-9E26-38BDB974FAFF}"/>
          </ac:picMkLst>
        </pc:picChg>
        <pc:cxnChg chg="mod">
          <ac:chgData name="Itamar Ginsberg" userId="df39d3b0-8e91-4b46-9009-30407072344b" providerId="ADAL" clId="{A3FFEA7F-49E5-4FE4-9746-273BD846343C}" dt="2022-01-10T08:42:31.272" v="3595" actId="164"/>
          <ac:cxnSpMkLst>
            <pc:docMk/>
            <pc:sldMk cId="228594737" sldId="318"/>
            <ac:cxnSpMk id="6" creationId="{13A7B0C7-0EC2-4BCA-A2F4-AE9CB8B79742}"/>
          </ac:cxnSpMkLst>
        </pc:cxnChg>
        <pc:cxnChg chg="mod">
          <ac:chgData name="Itamar Ginsberg" userId="df39d3b0-8e91-4b46-9009-30407072344b" providerId="ADAL" clId="{A3FFEA7F-49E5-4FE4-9746-273BD846343C}" dt="2022-01-10T08:42:31.272" v="3595" actId="164"/>
          <ac:cxnSpMkLst>
            <pc:docMk/>
            <pc:sldMk cId="228594737" sldId="318"/>
            <ac:cxnSpMk id="10" creationId="{9A526D21-6FD6-4F01-9131-B1FBB00F5394}"/>
          </ac:cxnSpMkLst>
        </pc:cxnChg>
        <pc:cxnChg chg="mod">
          <ac:chgData name="Itamar Ginsberg" userId="df39d3b0-8e91-4b46-9009-30407072344b" providerId="ADAL" clId="{A3FFEA7F-49E5-4FE4-9746-273BD846343C}" dt="2022-01-10T08:42:12.306" v="3590" actId="164"/>
          <ac:cxnSpMkLst>
            <pc:docMk/>
            <pc:sldMk cId="228594737" sldId="318"/>
            <ac:cxnSpMk id="18" creationId="{D2F83545-930D-4066-BC96-3D792645CCE8}"/>
          </ac:cxnSpMkLst>
        </pc:cxnChg>
        <pc:cxnChg chg="mod">
          <ac:chgData name="Itamar Ginsberg" userId="df39d3b0-8e91-4b46-9009-30407072344b" providerId="ADAL" clId="{A3FFEA7F-49E5-4FE4-9746-273BD846343C}" dt="2022-01-10T08:42:12.306" v="3590" actId="164"/>
          <ac:cxnSpMkLst>
            <pc:docMk/>
            <pc:sldMk cId="228594737" sldId="318"/>
            <ac:cxnSpMk id="19" creationId="{A7EB38CB-F099-4FCF-B503-E858F1DB952B}"/>
          </ac:cxnSpMkLst>
        </pc:cxnChg>
      </pc:sldChg>
      <pc:sldChg chg="addSp delSp modSp new mod modTransition delAnim modAnim">
        <pc:chgData name="Itamar Ginsberg" userId="df39d3b0-8e91-4b46-9009-30407072344b" providerId="ADAL" clId="{A3FFEA7F-49E5-4FE4-9746-273BD846343C}" dt="2022-01-06T11:40:15.751" v="2980"/>
        <pc:sldMkLst>
          <pc:docMk/>
          <pc:sldMk cId="18501015" sldId="319"/>
        </pc:sldMkLst>
        <pc:spChg chg="del">
          <ac:chgData name="Itamar Ginsberg" userId="df39d3b0-8e91-4b46-9009-30407072344b" providerId="ADAL" clId="{A3FFEA7F-49E5-4FE4-9746-273BD846343C}" dt="2022-01-05T19:10:55.692" v="37" actId="478"/>
          <ac:spMkLst>
            <pc:docMk/>
            <pc:sldMk cId="18501015" sldId="319"/>
            <ac:spMk id="2" creationId="{F924019A-B921-4DD5-B532-27C8B993358C}"/>
          </ac:spMkLst>
        </pc:spChg>
        <pc:spChg chg="del">
          <ac:chgData name="Itamar Ginsberg" userId="df39d3b0-8e91-4b46-9009-30407072344b" providerId="ADAL" clId="{A3FFEA7F-49E5-4FE4-9746-273BD846343C}" dt="2022-01-05T19:10:55.692" v="37" actId="478"/>
          <ac:spMkLst>
            <pc:docMk/>
            <pc:sldMk cId="18501015" sldId="319"/>
            <ac:spMk id="3" creationId="{0026BEE3-9997-4516-B5F7-D466D57FA6FB}"/>
          </ac:spMkLst>
        </pc:spChg>
        <pc:spChg chg="mod">
          <ac:chgData name="Itamar Ginsberg" userId="df39d3b0-8e91-4b46-9009-30407072344b" providerId="ADAL" clId="{A3FFEA7F-49E5-4FE4-9746-273BD846343C}" dt="2022-01-05T20:39:10.933" v="144" actId="2711"/>
          <ac:spMkLst>
            <pc:docMk/>
            <pc:sldMk cId="18501015" sldId="319"/>
            <ac:spMk id="4" creationId="{5E582491-15C6-421F-9BD5-73A10784E9CF}"/>
          </ac:spMkLst>
        </pc:spChg>
        <pc:spChg chg="add del mod">
          <ac:chgData name="Itamar Ginsberg" userId="df39d3b0-8e91-4b46-9009-30407072344b" providerId="ADAL" clId="{A3FFEA7F-49E5-4FE4-9746-273BD846343C}" dt="2022-01-05T19:10:57.451" v="39"/>
          <ac:spMkLst>
            <pc:docMk/>
            <pc:sldMk cId="18501015" sldId="319"/>
            <ac:spMk id="5" creationId="{94FD4A05-EE3E-4425-BB4E-E9BB5374B916}"/>
          </ac:spMkLst>
        </pc:spChg>
        <pc:spChg chg="add del mod">
          <ac:chgData name="Itamar Ginsberg" userId="df39d3b0-8e91-4b46-9009-30407072344b" providerId="ADAL" clId="{A3FFEA7F-49E5-4FE4-9746-273BD846343C}" dt="2022-01-05T19:10:57.451" v="39"/>
          <ac:spMkLst>
            <pc:docMk/>
            <pc:sldMk cId="18501015" sldId="319"/>
            <ac:spMk id="6" creationId="{935E0521-8474-48B5-88FA-AE494142FF45}"/>
          </ac:spMkLst>
        </pc:spChg>
        <pc:spChg chg="add del mod">
          <ac:chgData name="Itamar Ginsberg" userId="df39d3b0-8e91-4b46-9009-30407072344b" providerId="ADAL" clId="{A3FFEA7F-49E5-4FE4-9746-273BD846343C}" dt="2022-01-05T19:10:57.451" v="39"/>
          <ac:spMkLst>
            <pc:docMk/>
            <pc:sldMk cId="18501015" sldId="319"/>
            <ac:spMk id="7" creationId="{72D16A6B-6654-4A4B-9C69-F86224D80758}"/>
          </ac:spMkLst>
        </pc:spChg>
        <pc:spChg chg="add del mod">
          <ac:chgData name="Itamar Ginsberg" userId="df39d3b0-8e91-4b46-9009-30407072344b" providerId="ADAL" clId="{A3FFEA7F-49E5-4FE4-9746-273BD846343C}" dt="2022-01-05T19:10:57.451" v="39"/>
          <ac:spMkLst>
            <pc:docMk/>
            <pc:sldMk cId="18501015" sldId="319"/>
            <ac:spMk id="8" creationId="{BE88E839-E9C3-4673-8724-21FAFE99830E}"/>
          </ac:spMkLst>
        </pc:spChg>
        <pc:spChg chg="add del mod">
          <ac:chgData name="Itamar Ginsberg" userId="df39d3b0-8e91-4b46-9009-30407072344b" providerId="ADAL" clId="{A3FFEA7F-49E5-4FE4-9746-273BD846343C}" dt="2022-01-05T19:10:57.451" v="39"/>
          <ac:spMkLst>
            <pc:docMk/>
            <pc:sldMk cId="18501015" sldId="319"/>
            <ac:spMk id="9" creationId="{8E7DEEAF-B285-4CF3-8463-ACC3A1B85F9E}"/>
          </ac:spMkLst>
        </pc:spChg>
        <pc:spChg chg="mod">
          <ac:chgData name="Itamar Ginsberg" userId="df39d3b0-8e91-4b46-9009-30407072344b" providerId="ADAL" clId="{A3FFEA7F-49E5-4FE4-9746-273BD846343C}" dt="2022-01-05T19:10:56.005" v="38"/>
          <ac:spMkLst>
            <pc:docMk/>
            <pc:sldMk cId="18501015" sldId="319"/>
            <ac:spMk id="11" creationId="{DF8D5EB7-094C-4CBF-A817-A480666CBA62}"/>
          </ac:spMkLst>
        </pc:spChg>
        <pc:spChg chg="mod">
          <ac:chgData name="Itamar Ginsberg" userId="df39d3b0-8e91-4b46-9009-30407072344b" providerId="ADAL" clId="{A3FFEA7F-49E5-4FE4-9746-273BD846343C}" dt="2022-01-05T19:10:56.005" v="38"/>
          <ac:spMkLst>
            <pc:docMk/>
            <pc:sldMk cId="18501015" sldId="319"/>
            <ac:spMk id="12" creationId="{F1B8C483-6D42-434F-B969-0EA1DEE15250}"/>
          </ac:spMkLst>
        </pc:spChg>
        <pc:spChg chg="mod">
          <ac:chgData name="Itamar Ginsberg" userId="df39d3b0-8e91-4b46-9009-30407072344b" providerId="ADAL" clId="{A3FFEA7F-49E5-4FE4-9746-273BD846343C}" dt="2022-01-05T19:10:56.005" v="38"/>
          <ac:spMkLst>
            <pc:docMk/>
            <pc:sldMk cId="18501015" sldId="319"/>
            <ac:spMk id="13" creationId="{840CB0A1-BDB8-4429-BBD0-37B4B0F35BA6}"/>
          </ac:spMkLst>
        </pc:spChg>
        <pc:spChg chg="mod">
          <ac:chgData name="Itamar Ginsberg" userId="df39d3b0-8e91-4b46-9009-30407072344b" providerId="ADAL" clId="{A3FFEA7F-49E5-4FE4-9746-273BD846343C}" dt="2022-01-05T19:10:56.005" v="38"/>
          <ac:spMkLst>
            <pc:docMk/>
            <pc:sldMk cId="18501015" sldId="319"/>
            <ac:spMk id="15" creationId="{9929C900-C4A2-4D22-8F96-3CD183848454}"/>
          </ac:spMkLst>
        </pc:spChg>
        <pc:spChg chg="mod">
          <ac:chgData name="Itamar Ginsberg" userId="df39d3b0-8e91-4b46-9009-30407072344b" providerId="ADAL" clId="{A3FFEA7F-49E5-4FE4-9746-273BD846343C}" dt="2022-01-05T19:10:56.005" v="38"/>
          <ac:spMkLst>
            <pc:docMk/>
            <pc:sldMk cId="18501015" sldId="319"/>
            <ac:spMk id="16" creationId="{5540E8EC-F388-4B18-AAFC-BA37C9811A42}"/>
          </ac:spMkLst>
        </pc:spChg>
        <pc:spChg chg="mod">
          <ac:chgData name="Itamar Ginsberg" userId="df39d3b0-8e91-4b46-9009-30407072344b" providerId="ADAL" clId="{A3FFEA7F-49E5-4FE4-9746-273BD846343C}" dt="2022-01-05T19:10:56.005" v="38"/>
          <ac:spMkLst>
            <pc:docMk/>
            <pc:sldMk cId="18501015" sldId="319"/>
            <ac:spMk id="17" creationId="{8C666A3D-BC96-488D-B99A-43AB684AF59F}"/>
          </ac:spMkLst>
        </pc:spChg>
        <pc:spChg chg="mod">
          <ac:chgData name="Itamar Ginsberg" userId="df39d3b0-8e91-4b46-9009-30407072344b" providerId="ADAL" clId="{A3FFEA7F-49E5-4FE4-9746-273BD846343C}" dt="2022-01-05T19:10:56.005" v="38"/>
          <ac:spMkLst>
            <pc:docMk/>
            <pc:sldMk cId="18501015" sldId="319"/>
            <ac:spMk id="18" creationId="{D506F0D8-D368-4C4E-ADC3-92F395ACEB44}"/>
          </ac:spMkLst>
        </pc:spChg>
        <pc:spChg chg="mod">
          <ac:chgData name="Itamar Ginsberg" userId="df39d3b0-8e91-4b46-9009-30407072344b" providerId="ADAL" clId="{A3FFEA7F-49E5-4FE4-9746-273BD846343C}" dt="2022-01-05T19:10:56.005" v="38"/>
          <ac:spMkLst>
            <pc:docMk/>
            <pc:sldMk cId="18501015" sldId="319"/>
            <ac:spMk id="19" creationId="{1727A5EA-1252-4B76-8676-293CEF284DFC}"/>
          </ac:spMkLst>
        </pc:spChg>
        <pc:spChg chg="mod">
          <ac:chgData name="Itamar Ginsberg" userId="df39d3b0-8e91-4b46-9009-30407072344b" providerId="ADAL" clId="{A3FFEA7F-49E5-4FE4-9746-273BD846343C}" dt="2022-01-05T19:10:56.005" v="38"/>
          <ac:spMkLst>
            <pc:docMk/>
            <pc:sldMk cId="18501015" sldId="319"/>
            <ac:spMk id="20" creationId="{8AD547B8-4946-48BA-A5D3-3E2E09D0C707}"/>
          </ac:spMkLst>
        </pc:spChg>
        <pc:spChg chg="mod">
          <ac:chgData name="Itamar Ginsberg" userId="df39d3b0-8e91-4b46-9009-30407072344b" providerId="ADAL" clId="{A3FFEA7F-49E5-4FE4-9746-273BD846343C}" dt="2022-01-05T19:10:56.005" v="38"/>
          <ac:spMkLst>
            <pc:docMk/>
            <pc:sldMk cId="18501015" sldId="319"/>
            <ac:spMk id="21" creationId="{E60C5427-381D-46E9-8451-5DB97DDD09DF}"/>
          </ac:spMkLst>
        </pc:spChg>
        <pc:spChg chg="mod">
          <ac:chgData name="Itamar Ginsberg" userId="df39d3b0-8e91-4b46-9009-30407072344b" providerId="ADAL" clId="{A3FFEA7F-49E5-4FE4-9746-273BD846343C}" dt="2022-01-05T19:10:56.005" v="38"/>
          <ac:spMkLst>
            <pc:docMk/>
            <pc:sldMk cId="18501015" sldId="319"/>
            <ac:spMk id="22" creationId="{C7358C70-98F1-43BB-BDCB-F614F57D2F77}"/>
          </ac:spMkLst>
        </pc:spChg>
        <pc:spChg chg="mod">
          <ac:chgData name="Itamar Ginsberg" userId="df39d3b0-8e91-4b46-9009-30407072344b" providerId="ADAL" clId="{A3FFEA7F-49E5-4FE4-9746-273BD846343C}" dt="2022-01-05T19:10:56.005" v="38"/>
          <ac:spMkLst>
            <pc:docMk/>
            <pc:sldMk cId="18501015" sldId="319"/>
            <ac:spMk id="23" creationId="{887ECAEA-446E-4C5F-9D50-D636C3C643A1}"/>
          </ac:spMkLst>
        </pc:spChg>
        <pc:spChg chg="mod">
          <ac:chgData name="Itamar Ginsberg" userId="df39d3b0-8e91-4b46-9009-30407072344b" providerId="ADAL" clId="{A3FFEA7F-49E5-4FE4-9746-273BD846343C}" dt="2022-01-05T19:10:56.005" v="38"/>
          <ac:spMkLst>
            <pc:docMk/>
            <pc:sldMk cId="18501015" sldId="319"/>
            <ac:spMk id="24" creationId="{CEE5BD3B-28FA-4975-84DE-DE31B7F8BB45}"/>
          </ac:spMkLst>
        </pc:spChg>
        <pc:spChg chg="mod">
          <ac:chgData name="Itamar Ginsberg" userId="df39d3b0-8e91-4b46-9009-30407072344b" providerId="ADAL" clId="{A3FFEA7F-49E5-4FE4-9746-273BD846343C}" dt="2022-01-05T19:10:56.005" v="38"/>
          <ac:spMkLst>
            <pc:docMk/>
            <pc:sldMk cId="18501015" sldId="319"/>
            <ac:spMk id="25" creationId="{5CB7E563-C9AC-42A2-AEC6-8CA58012B5F3}"/>
          </ac:spMkLst>
        </pc:spChg>
        <pc:spChg chg="mod">
          <ac:chgData name="Itamar Ginsberg" userId="df39d3b0-8e91-4b46-9009-30407072344b" providerId="ADAL" clId="{A3FFEA7F-49E5-4FE4-9746-273BD846343C}" dt="2022-01-05T19:10:56.005" v="38"/>
          <ac:spMkLst>
            <pc:docMk/>
            <pc:sldMk cId="18501015" sldId="319"/>
            <ac:spMk id="26" creationId="{81D074CC-18E0-4A37-998C-453457013B5D}"/>
          </ac:spMkLst>
        </pc:spChg>
        <pc:spChg chg="mod">
          <ac:chgData name="Itamar Ginsberg" userId="df39d3b0-8e91-4b46-9009-30407072344b" providerId="ADAL" clId="{A3FFEA7F-49E5-4FE4-9746-273BD846343C}" dt="2022-01-05T19:10:56.005" v="38"/>
          <ac:spMkLst>
            <pc:docMk/>
            <pc:sldMk cId="18501015" sldId="319"/>
            <ac:spMk id="27" creationId="{64603433-B4A2-4219-A47C-B32431614194}"/>
          </ac:spMkLst>
        </pc:spChg>
        <pc:spChg chg="mod">
          <ac:chgData name="Itamar Ginsberg" userId="df39d3b0-8e91-4b46-9009-30407072344b" providerId="ADAL" clId="{A3FFEA7F-49E5-4FE4-9746-273BD846343C}" dt="2022-01-05T19:10:56.005" v="38"/>
          <ac:spMkLst>
            <pc:docMk/>
            <pc:sldMk cId="18501015" sldId="319"/>
            <ac:spMk id="28" creationId="{09BC7176-B4F5-4299-B432-99846B8997BC}"/>
          </ac:spMkLst>
        </pc:spChg>
        <pc:spChg chg="mod">
          <ac:chgData name="Itamar Ginsberg" userId="df39d3b0-8e91-4b46-9009-30407072344b" providerId="ADAL" clId="{A3FFEA7F-49E5-4FE4-9746-273BD846343C}" dt="2022-01-05T19:10:56.005" v="38"/>
          <ac:spMkLst>
            <pc:docMk/>
            <pc:sldMk cId="18501015" sldId="319"/>
            <ac:spMk id="29" creationId="{C027210E-3DB6-437A-9309-3C36D0F3DB77}"/>
          </ac:spMkLst>
        </pc:spChg>
        <pc:spChg chg="mod">
          <ac:chgData name="Itamar Ginsberg" userId="df39d3b0-8e91-4b46-9009-30407072344b" providerId="ADAL" clId="{A3FFEA7F-49E5-4FE4-9746-273BD846343C}" dt="2022-01-05T19:10:56.005" v="38"/>
          <ac:spMkLst>
            <pc:docMk/>
            <pc:sldMk cId="18501015" sldId="319"/>
            <ac:spMk id="30" creationId="{98868B68-8CCA-45B1-AF63-FCB1A8D7CA36}"/>
          </ac:spMkLst>
        </pc:spChg>
        <pc:spChg chg="mod">
          <ac:chgData name="Itamar Ginsberg" userId="df39d3b0-8e91-4b46-9009-30407072344b" providerId="ADAL" clId="{A3FFEA7F-49E5-4FE4-9746-273BD846343C}" dt="2022-01-05T19:10:56.005" v="38"/>
          <ac:spMkLst>
            <pc:docMk/>
            <pc:sldMk cId="18501015" sldId="319"/>
            <ac:spMk id="31" creationId="{2FC083CD-F00C-4731-B2D5-386A34D9E8BD}"/>
          </ac:spMkLst>
        </pc:spChg>
        <pc:spChg chg="mod">
          <ac:chgData name="Itamar Ginsberg" userId="df39d3b0-8e91-4b46-9009-30407072344b" providerId="ADAL" clId="{A3FFEA7F-49E5-4FE4-9746-273BD846343C}" dt="2022-01-05T19:10:56.005" v="38"/>
          <ac:spMkLst>
            <pc:docMk/>
            <pc:sldMk cId="18501015" sldId="319"/>
            <ac:spMk id="32" creationId="{CD820E58-CF4C-4CD6-9FAC-9DAD043EF18F}"/>
          </ac:spMkLst>
        </pc:spChg>
        <pc:spChg chg="mod">
          <ac:chgData name="Itamar Ginsberg" userId="df39d3b0-8e91-4b46-9009-30407072344b" providerId="ADAL" clId="{A3FFEA7F-49E5-4FE4-9746-273BD846343C}" dt="2022-01-05T19:10:56.005" v="38"/>
          <ac:spMkLst>
            <pc:docMk/>
            <pc:sldMk cId="18501015" sldId="319"/>
            <ac:spMk id="33" creationId="{DB30F061-03A0-4C2F-AC64-C26A1D74859E}"/>
          </ac:spMkLst>
        </pc:spChg>
        <pc:spChg chg="mod">
          <ac:chgData name="Itamar Ginsberg" userId="df39d3b0-8e91-4b46-9009-30407072344b" providerId="ADAL" clId="{A3FFEA7F-49E5-4FE4-9746-273BD846343C}" dt="2022-01-05T19:10:56.005" v="38"/>
          <ac:spMkLst>
            <pc:docMk/>
            <pc:sldMk cId="18501015" sldId="319"/>
            <ac:spMk id="34" creationId="{7AD216BC-83E7-4D02-AED4-2300F3651EC5}"/>
          </ac:spMkLst>
        </pc:spChg>
        <pc:spChg chg="mod">
          <ac:chgData name="Itamar Ginsberg" userId="df39d3b0-8e91-4b46-9009-30407072344b" providerId="ADAL" clId="{A3FFEA7F-49E5-4FE4-9746-273BD846343C}" dt="2022-01-05T19:10:56.005" v="38"/>
          <ac:spMkLst>
            <pc:docMk/>
            <pc:sldMk cId="18501015" sldId="319"/>
            <ac:spMk id="35" creationId="{CF04A682-867B-4DB7-A42C-5707BBE1034D}"/>
          </ac:spMkLst>
        </pc:spChg>
        <pc:spChg chg="mod">
          <ac:chgData name="Itamar Ginsberg" userId="df39d3b0-8e91-4b46-9009-30407072344b" providerId="ADAL" clId="{A3FFEA7F-49E5-4FE4-9746-273BD846343C}" dt="2022-01-05T19:10:56.005" v="38"/>
          <ac:spMkLst>
            <pc:docMk/>
            <pc:sldMk cId="18501015" sldId="319"/>
            <ac:spMk id="36" creationId="{A9651F26-5AD8-438D-9683-12583C000CB3}"/>
          </ac:spMkLst>
        </pc:spChg>
        <pc:spChg chg="mod">
          <ac:chgData name="Itamar Ginsberg" userId="df39d3b0-8e91-4b46-9009-30407072344b" providerId="ADAL" clId="{A3FFEA7F-49E5-4FE4-9746-273BD846343C}" dt="2022-01-05T19:10:56.005" v="38"/>
          <ac:spMkLst>
            <pc:docMk/>
            <pc:sldMk cId="18501015" sldId="319"/>
            <ac:spMk id="37" creationId="{8E11A7E3-A51B-4A22-B94B-FCD604888ABD}"/>
          </ac:spMkLst>
        </pc:spChg>
        <pc:spChg chg="mod">
          <ac:chgData name="Itamar Ginsberg" userId="df39d3b0-8e91-4b46-9009-30407072344b" providerId="ADAL" clId="{A3FFEA7F-49E5-4FE4-9746-273BD846343C}" dt="2022-01-05T19:10:56.005" v="38"/>
          <ac:spMkLst>
            <pc:docMk/>
            <pc:sldMk cId="18501015" sldId="319"/>
            <ac:spMk id="38" creationId="{1D92AE60-B432-4E5B-B5D0-D890C7AA54EE}"/>
          </ac:spMkLst>
        </pc:spChg>
        <pc:spChg chg="mod">
          <ac:chgData name="Itamar Ginsberg" userId="df39d3b0-8e91-4b46-9009-30407072344b" providerId="ADAL" clId="{A3FFEA7F-49E5-4FE4-9746-273BD846343C}" dt="2022-01-05T19:10:56.005" v="38"/>
          <ac:spMkLst>
            <pc:docMk/>
            <pc:sldMk cId="18501015" sldId="319"/>
            <ac:spMk id="39" creationId="{EE1AA027-B7AD-4E34-BA70-F6C05A3FC8B5}"/>
          </ac:spMkLst>
        </pc:spChg>
        <pc:spChg chg="add del mod">
          <ac:chgData name="Itamar Ginsberg" userId="df39d3b0-8e91-4b46-9009-30407072344b" providerId="ADAL" clId="{A3FFEA7F-49E5-4FE4-9746-273BD846343C}" dt="2022-01-05T19:10:57.451" v="39"/>
          <ac:spMkLst>
            <pc:docMk/>
            <pc:sldMk cId="18501015" sldId="319"/>
            <ac:spMk id="40" creationId="{9C66E0C3-C712-4134-BC51-3774AFB3DCBD}"/>
          </ac:spMkLst>
        </pc:spChg>
        <pc:spChg chg="add del mod">
          <ac:chgData name="Itamar Ginsberg" userId="df39d3b0-8e91-4b46-9009-30407072344b" providerId="ADAL" clId="{A3FFEA7F-49E5-4FE4-9746-273BD846343C}" dt="2022-01-05T19:10:57.451" v="39"/>
          <ac:spMkLst>
            <pc:docMk/>
            <pc:sldMk cId="18501015" sldId="319"/>
            <ac:spMk id="41" creationId="{AD8CC050-4615-45F1-9000-97FCCCA0AA33}"/>
          </ac:spMkLst>
        </pc:spChg>
        <pc:spChg chg="add del mod">
          <ac:chgData name="Itamar Ginsberg" userId="df39d3b0-8e91-4b46-9009-30407072344b" providerId="ADAL" clId="{A3FFEA7F-49E5-4FE4-9746-273BD846343C}" dt="2022-01-05T19:10:57.451" v="39"/>
          <ac:spMkLst>
            <pc:docMk/>
            <pc:sldMk cId="18501015" sldId="319"/>
            <ac:spMk id="42" creationId="{75F935CD-C68D-48CB-A53B-E1C6FA119EC9}"/>
          </ac:spMkLst>
        </pc:spChg>
        <pc:spChg chg="add del mod">
          <ac:chgData name="Itamar Ginsberg" userId="df39d3b0-8e91-4b46-9009-30407072344b" providerId="ADAL" clId="{A3FFEA7F-49E5-4FE4-9746-273BD846343C}" dt="2022-01-05T19:10:57.451" v="39"/>
          <ac:spMkLst>
            <pc:docMk/>
            <pc:sldMk cId="18501015" sldId="319"/>
            <ac:spMk id="43" creationId="{D7D39D12-2EBC-4CDB-B01E-011CFDA526CD}"/>
          </ac:spMkLst>
        </pc:spChg>
        <pc:spChg chg="add mod">
          <ac:chgData name="Itamar Ginsberg" userId="df39d3b0-8e91-4b46-9009-30407072344b" providerId="ADAL" clId="{A3FFEA7F-49E5-4FE4-9746-273BD846343C}" dt="2022-01-05T19:11:54.899" v="56" actId="1036"/>
          <ac:spMkLst>
            <pc:docMk/>
            <pc:sldMk cId="18501015" sldId="319"/>
            <ac:spMk id="44" creationId="{243CFC4F-F99D-4FAC-B72E-390708600320}"/>
          </ac:spMkLst>
        </pc:spChg>
        <pc:spChg chg="add mod">
          <ac:chgData name="Itamar Ginsberg" userId="df39d3b0-8e91-4b46-9009-30407072344b" providerId="ADAL" clId="{A3FFEA7F-49E5-4FE4-9746-273BD846343C}" dt="2022-01-05T19:11:54.899" v="56" actId="1036"/>
          <ac:spMkLst>
            <pc:docMk/>
            <pc:sldMk cId="18501015" sldId="319"/>
            <ac:spMk id="45" creationId="{292A1427-7B89-485F-B0CA-59121B086B1D}"/>
          </ac:spMkLst>
        </pc:spChg>
        <pc:spChg chg="add mod">
          <ac:chgData name="Itamar Ginsberg" userId="df39d3b0-8e91-4b46-9009-30407072344b" providerId="ADAL" clId="{A3FFEA7F-49E5-4FE4-9746-273BD846343C}" dt="2022-01-05T20:39:10.933" v="144" actId="2711"/>
          <ac:spMkLst>
            <pc:docMk/>
            <pc:sldMk cId="18501015" sldId="319"/>
            <ac:spMk id="46" creationId="{28041F46-BE8B-44AF-880C-D366AAB3E055}"/>
          </ac:spMkLst>
        </pc:spChg>
        <pc:spChg chg="add mod">
          <ac:chgData name="Itamar Ginsberg" userId="df39d3b0-8e91-4b46-9009-30407072344b" providerId="ADAL" clId="{A3FFEA7F-49E5-4FE4-9746-273BD846343C}" dt="2022-01-05T20:39:10.933" v="144" actId="2711"/>
          <ac:spMkLst>
            <pc:docMk/>
            <pc:sldMk cId="18501015" sldId="319"/>
            <ac:spMk id="47" creationId="{A73436EA-0F2E-44BF-A758-58D479A41F36}"/>
          </ac:spMkLst>
        </pc:spChg>
        <pc:spChg chg="add mod">
          <ac:chgData name="Itamar Ginsberg" userId="df39d3b0-8e91-4b46-9009-30407072344b" providerId="ADAL" clId="{A3FFEA7F-49E5-4FE4-9746-273BD846343C}" dt="2022-01-05T20:39:10.933" v="144" actId="2711"/>
          <ac:spMkLst>
            <pc:docMk/>
            <pc:sldMk cId="18501015" sldId="319"/>
            <ac:spMk id="48" creationId="{C97C4FF6-B316-4FFC-BAB3-AA61D1521535}"/>
          </ac:spMkLst>
        </pc:spChg>
        <pc:spChg chg="mod">
          <ac:chgData name="Itamar Ginsberg" userId="df39d3b0-8e91-4b46-9009-30407072344b" providerId="ADAL" clId="{A3FFEA7F-49E5-4FE4-9746-273BD846343C}" dt="2022-01-05T19:10:59.207" v="40"/>
          <ac:spMkLst>
            <pc:docMk/>
            <pc:sldMk cId="18501015" sldId="319"/>
            <ac:spMk id="50" creationId="{7F6B84BE-BC3E-4572-8C8D-118A5CDB87AE}"/>
          </ac:spMkLst>
        </pc:spChg>
        <pc:spChg chg="mod">
          <ac:chgData name="Itamar Ginsberg" userId="df39d3b0-8e91-4b46-9009-30407072344b" providerId="ADAL" clId="{A3FFEA7F-49E5-4FE4-9746-273BD846343C}" dt="2022-01-05T19:10:59.207" v="40"/>
          <ac:spMkLst>
            <pc:docMk/>
            <pc:sldMk cId="18501015" sldId="319"/>
            <ac:spMk id="51" creationId="{6C1DFE1C-40A8-4210-9C9B-DCDD38EA9E3B}"/>
          </ac:spMkLst>
        </pc:spChg>
        <pc:spChg chg="mod">
          <ac:chgData name="Itamar Ginsberg" userId="df39d3b0-8e91-4b46-9009-30407072344b" providerId="ADAL" clId="{A3FFEA7F-49E5-4FE4-9746-273BD846343C}" dt="2022-01-05T19:10:59.207" v="40"/>
          <ac:spMkLst>
            <pc:docMk/>
            <pc:sldMk cId="18501015" sldId="319"/>
            <ac:spMk id="52" creationId="{1DA489C4-4999-406D-ADC5-829100BB14A1}"/>
          </ac:spMkLst>
        </pc:spChg>
        <pc:spChg chg="mod">
          <ac:chgData name="Itamar Ginsberg" userId="df39d3b0-8e91-4b46-9009-30407072344b" providerId="ADAL" clId="{A3FFEA7F-49E5-4FE4-9746-273BD846343C}" dt="2022-01-05T20:39:10.933" v="144" actId="2711"/>
          <ac:spMkLst>
            <pc:docMk/>
            <pc:sldMk cId="18501015" sldId="319"/>
            <ac:spMk id="54" creationId="{656AC8CB-E21E-41A7-8BF9-DD14D21C51AE}"/>
          </ac:spMkLst>
        </pc:spChg>
        <pc:spChg chg="mod">
          <ac:chgData name="Itamar Ginsberg" userId="df39d3b0-8e91-4b46-9009-30407072344b" providerId="ADAL" clId="{A3FFEA7F-49E5-4FE4-9746-273BD846343C}" dt="2022-01-05T20:39:10.933" v="144" actId="2711"/>
          <ac:spMkLst>
            <pc:docMk/>
            <pc:sldMk cId="18501015" sldId="319"/>
            <ac:spMk id="55" creationId="{83E1CFE2-0D98-44A0-96F1-81FBFDF091E6}"/>
          </ac:spMkLst>
        </pc:spChg>
        <pc:spChg chg="mod">
          <ac:chgData name="Itamar Ginsberg" userId="df39d3b0-8e91-4b46-9009-30407072344b" providerId="ADAL" clId="{A3FFEA7F-49E5-4FE4-9746-273BD846343C}" dt="2022-01-05T20:39:10.933" v="144" actId="2711"/>
          <ac:spMkLst>
            <pc:docMk/>
            <pc:sldMk cId="18501015" sldId="319"/>
            <ac:spMk id="56" creationId="{A5777549-400C-4FAC-B72B-91A44D63A5B7}"/>
          </ac:spMkLst>
        </pc:spChg>
        <pc:spChg chg="mod">
          <ac:chgData name="Itamar Ginsberg" userId="df39d3b0-8e91-4b46-9009-30407072344b" providerId="ADAL" clId="{A3FFEA7F-49E5-4FE4-9746-273BD846343C}" dt="2022-01-05T20:39:10.933" v="144" actId="2711"/>
          <ac:spMkLst>
            <pc:docMk/>
            <pc:sldMk cId="18501015" sldId="319"/>
            <ac:spMk id="57" creationId="{594A599C-F51E-485B-BB2B-ED633B7B101F}"/>
          </ac:spMkLst>
        </pc:spChg>
        <pc:spChg chg="mod">
          <ac:chgData name="Itamar Ginsberg" userId="df39d3b0-8e91-4b46-9009-30407072344b" providerId="ADAL" clId="{A3FFEA7F-49E5-4FE4-9746-273BD846343C}" dt="2022-01-05T20:39:10.933" v="144" actId="2711"/>
          <ac:spMkLst>
            <pc:docMk/>
            <pc:sldMk cId="18501015" sldId="319"/>
            <ac:spMk id="58" creationId="{F4CF597E-7226-4B57-986E-74EE462891A3}"/>
          </ac:spMkLst>
        </pc:spChg>
        <pc:spChg chg="mod">
          <ac:chgData name="Itamar Ginsberg" userId="df39d3b0-8e91-4b46-9009-30407072344b" providerId="ADAL" clId="{A3FFEA7F-49E5-4FE4-9746-273BD846343C}" dt="2022-01-05T20:39:10.933" v="144" actId="2711"/>
          <ac:spMkLst>
            <pc:docMk/>
            <pc:sldMk cId="18501015" sldId="319"/>
            <ac:spMk id="59" creationId="{87FEF3E3-8C8A-4CF2-98AA-17E5333591A3}"/>
          </ac:spMkLst>
        </pc:spChg>
        <pc:spChg chg="mod">
          <ac:chgData name="Itamar Ginsberg" userId="df39d3b0-8e91-4b46-9009-30407072344b" providerId="ADAL" clId="{A3FFEA7F-49E5-4FE4-9746-273BD846343C}" dt="2022-01-05T20:39:10.933" v="144" actId="2711"/>
          <ac:spMkLst>
            <pc:docMk/>
            <pc:sldMk cId="18501015" sldId="319"/>
            <ac:spMk id="60" creationId="{3E6A73BC-469C-40DC-BA52-66F86397B7A0}"/>
          </ac:spMkLst>
        </pc:spChg>
        <pc:spChg chg="mod">
          <ac:chgData name="Itamar Ginsberg" userId="df39d3b0-8e91-4b46-9009-30407072344b" providerId="ADAL" clId="{A3FFEA7F-49E5-4FE4-9746-273BD846343C}" dt="2022-01-05T20:39:10.933" v="144" actId="2711"/>
          <ac:spMkLst>
            <pc:docMk/>
            <pc:sldMk cId="18501015" sldId="319"/>
            <ac:spMk id="61" creationId="{436ACFF5-9B9A-42DE-A688-6C54F4D416B3}"/>
          </ac:spMkLst>
        </pc:spChg>
        <pc:spChg chg="mod">
          <ac:chgData name="Itamar Ginsberg" userId="df39d3b0-8e91-4b46-9009-30407072344b" providerId="ADAL" clId="{A3FFEA7F-49E5-4FE4-9746-273BD846343C}" dt="2022-01-05T20:39:10.933" v="144" actId="2711"/>
          <ac:spMkLst>
            <pc:docMk/>
            <pc:sldMk cId="18501015" sldId="319"/>
            <ac:spMk id="62" creationId="{64865883-92F8-4A1B-8803-503E0B7AD21D}"/>
          </ac:spMkLst>
        </pc:spChg>
        <pc:spChg chg="mod">
          <ac:chgData name="Itamar Ginsberg" userId="df39d3b0-8e91-4b46-9009-30407072344b" providerId="ADAL" clId="{A3FFEA7F-49E5-4FE4-9746-273BD846343C}" dt="2022-01-05T20:39:10.933" v="144" actId="2711"/>
          <ac:spMkLst>
            <pc:docMk/>
            <pc:sldMk cId="18501015" sldId="319"/>
            <ac:spMk id="63" creationId="{C9FADC56-F95E-4157-9648-6C9678412F2D}"/>
          </ac:spMkLst>
        </pc:spChg>
        <pc:spChg chg="mod">
          <ac:chgData name="Itamar Ginsberg" userId="df39d3b0-8e91-4b46-9009-30407072344b" providerId="ADAL" clId="{A3FFEA7F-49E5-4FE4-9746-273BD846343C}" dt="2022-01-05T20:39:10.933" v="144" actId="2711"/>
          <ac:spMkLst>
            <pc:docMk/>
            <pc:sldMk cId="18501015" sldId="319"/>
            <ac:spMk id="64" creationId="{FCAD3A8F-5C97-47C8-9F82-5B6083F9D0E3}"/>
          </ac:spMkLst>
        </pc:spChg>
        <pc:spChg chg="mod">
          <ac:chgData name="Itamar Ginsberg" userId="df39d3b0-8e91-4b46-9009-30407072344b" providerId="ADAL" clId="{A3FFEA7F-49E5-4FE4-9746-273BD846343C}" dt="2022-01-05T20:39:10.933" v="144" actId="2711"/>
          <ac:spMkLst>
            <pc:docMk/>
            <pc:sldMk cId="18501015" sldId="319"/>
            <ac:spMk id="65" creationId="{39A044A2-3E1E-48EB-BD65-6DC08E6F93E6}"/>
          </ac:spMkLst>
        </pc:spChg>
        <pc:spChg chg="mod">
          <ac:chgData name="Itamar Ginsberg" userId="df39d3b0-8e91-4b46-9009-30407072344b" providerId="ADAL" clId="{A3FFEA7F-49E5-4FE4-9746-273BD846343C}" dt="2022-01-05T20:39:10.933" v="144" actId="2711"/>
          <ac:spMkLst>
            <pc:docMk/>
            <pc:sldMk cId="18501015" sldId="319"/>
            <ac:spMk id="66" creationId="{33ED81D3-347D-4DBC-86D6-F69CD0AC1707}"/>
          </ac:spMkLst>
        </pc:spChg>
        <pc:spChg chg="mod">
          <ac:chgData name="Itamar Ginsberg" userId="df39d3b0-8e91-4b46-9009-30407072344b" providerId="ADAL" clId="{A3FFEA7F-49E5-4FE4-9746-273BD846343C}" dt="2022-01-05T20:39:10.933" v="144" actId="2711"/>
          <ac:spMkLst>
            <pc:docMk/>
            <pc:sldMk cId="18501015" sldId="319"/>
            <ac:spMk id="67" creationId="{9C498A1B-BB11-4211-9B8C-3E2CF636E622}"/>
          </ac:spMkLst>
        </pc:spChg>
        <pc:spChg chg="mod">
          <ac:chgData name="Itamar Ginsberg" userId="df39d3b0-8e91-4b46-9009-30407072344b" providerId="ADAL" clId="{A3FFEA7F-49E5-4FE4-9746-273BD846343C}" dt="2022-01-05T20:39:10.933" v="144" actId="2711"/>
          <ac:spMkLst>
            <pc:docMk/>
            <pc:sldMk cId="18501015" sldId="319"/>
            <ac:spMk id="68" creationId="{1FD37FFB-957D-45B0-82C4-9A62B858D1CC}"/>
          </ac:spMkLst>
        </pc:spChg>
        <pc:spChg chg="mod">
          <ac:chgData name="Itamar Ginsberg" userId="df39d3b0-8e91-4b46-9009-30407072344b" providerId="ADAL" clId="{A3FFEA7F-49E5-4FE4-9746-273BD846343C}" dt="2022-01-05T20:39:10.933" v="144" actId="2711"/>
          <ac:spMkLst>
            <pc:docMk/>
            <pc:sldMk cId="18501015" sldId="319"/>
            <ac:spMk id="69" creationId="{2ED4D0E7-65E0-42E3-820B-DF0B16F73457}"/>
          </ac:spMkLst>
        </pc:spChg>
        <pc:spChg chg="mod">
          <ac:chgData name="Itamar Ginsberg" userId="df39d3b0-8e91-4b46-9009-30407072344b" providerId="ADAL" clId="{A3FFEA7F-49E5-4FE4-9746-273BD846343C}" dt="2022-01-05T20:39:10.933" v="144" actId="2711"/>
          <ac:spMkLst>
            <pc:docMk/>
            <pc:sldMk cId="18501015" sldId="319"/>
            <ac:spMk id="70" creationId="{62BEBCCD-8697-40F0-B0CC-C8E7C8677CED}"/>
          </ac:spMkLst>
        </pc:spChg>
        <pc:spChg chg="mod">
          <ac:chgData name="Itamar Ginsberg" userId="df39d3b0-8e91-4b46-9009-30407072344b" providerId="ADAL" clId="{A3FFEA7F-49E5-4FE4-9746-273BD846343C}" dt="2022-01-05T20:39:10.933" v="144" actId="2711"/>
          <ac:spMkLst>
            <pc:docMk/>
            <pc:sldMk cId="18501015" sldId="319"/>
            <ac:spMk id="71" creationId="{5925DDC5-5336-4EB8-ABD3-8976F8E8A47C}"/>
          </ac:spMkLst>
        </pc:spChg>
        <pc:spChg chg="mod">
          <ac:chgData name="Itamar Ginsberg" userId="df39d3b0-8e91-4b46-9009-30407072344b" providerId="ADAL" clId="{A3FFEA7F-49E5-4FE4-9746-273BD846343C}" dt="2022-01-05T20:39:10.933" v="144" actId="2711"/>
          <ac:spMkLst>
            <pc:docMk/>
            <pc:sldMk cId="18501015" sldId="319"/>
            <ac:spMk id="72" creationId="{7F9EDEC8-BE3C-4AD4-B0CB-D12DED86FE69}"/>
          </ac:spMkLst>
        </pc:spChg>
        <pc:spChg chg="mod">
          <ac:chgData name="Itamar Ginsberg" userId="df39d3b0-8e91-4b46-9009-30407072344b" providerId="ADAL" clId="{A3FFEA7F-49E5-4FE4-9746-273BD846343C}" dt="2022-01-05T20:39:10.933" v="144" actId="2711"/>
          <ac:spMkLst>
            <pc:docMk/>
            <pc:sldMk cId="18501015" sldId="319"/>
            <ac:spMk id="73" creationId="{8EA67615-4A8C-49CF-9942-6E2506D4E2DB}"/>
          </ac:spMkLst>
        </pc:spChg>
        <pc:spChg chg="mod">
          <ac:chgData name="Itamar Ginsberg" userId="df39d3b0-8e91-4b46-9009-30407072344b" providerId="ADAL" clId="{A3FFEA7F-49E5-4FE4-9746-273BD846343C}" dt="2022-01-05T20:39:10.933" v="144" actId="2711"/>
          <ac:spMkLst>
            <pc:docMk/>
            <pc:sldMk cId="18501015" sldId="319"/>
            <ac:spMk id="74" creationId="{5097B2CE-ADE2-4322-AE4D-624A06847EFF}"/>
          </ac:spMkLst>
        </pc:spChg>
        <pc:spChg chg="mod">
          <ac:chgData name="Itamar Ginsberg" userId="df39d3b0-8e91-4b46-9009-30407072344b" providerId="ADAL" clId="{A3FFEA7F-49E5-4FE4-9746-273BD846343C}" dt="2022-01-05T20:39:10.933" v="144" actId="2711"/>
          <ac:spMkLst>
            <pc:docMk/>
            <pc:sldMk cId="18501015" sldId="319"/>
            <ac:spMk id="75" creationId="{E6984197-E3BB-4D7E-A85F-943D4E6202ED}"/>
          </ac:spMkLst>
        </pc:spChg>
        <pc:spChg chg="mod">
          <ac:chgData name="Itamar Ginsberg" userId="df39d3b0-8e91-4b46-9009-30407072344b" providerId="ADAL" clId="{A3FFEA7F-49E5-4FE4-9746-273BD846343C}" dt="2022-01-05T20:39:10.933" v="144" actId="2711"/>
          <ac:spMkLst>
            <pc:docMk/>
            <pc:sldMk cId="18501015" sldId="319"/>
            <ac:spMk id="76" creationId="{7AD6B39B-40F0-4FBE-B583-6F7678AD295B}"/>
          </ac:spMkLst>
        </pc:spChg>
        <pc:spChg chg="mod">
          <ac:chgData name="Itamar Ginsberg" userId="df39d3b0-8e91-4b46-9009-30407072344b" providerId="ADAL" clId="{A3FFEA7F-49E5-4FE4-9746-273BD846343C}" dt="2022-01-05T20:39:10.933" v="144" actId="2711"/>
          <ac:spMkLst>
            <pc:docMk/>
            <pc:sldMk cId="18501015" sldId="319"/>
            <ac:spMk id="77" creationId="{B2B4D5B0-6FC0-4F97-810A-58A351D8FC60}"/>
          </ac:spMkLst>
        </pc:spChg>
        <pc:spChg chg="mod">
          <ac:chgData name="Itamar Ginsberg" userId="df39d3b0-8e91-4b46-9009-30407072344b" providerId="ADAL" clId="{A3FFEA7F-49E5-4FE4-9746-273BD846343C}" dt="2022-01-05T20:39:10.933" v="144" actId="2711"/>
          <ac:spMkLst>
            <pc:docMk/>
            <pc:sldMk cId="18501015" sldId="319"/>
            <ac:spMk id="78" creationId="{3AF86AA5-1675-42BF-ACB4-B20355ED8AB9}"/>
          </ac:spMkLst>
        </pc:spChg>
        <pc:spChg chg="add mod">
          <ac:chgData name="Itamar Ginsberg" userId="df39d3b0-8e91-4b46-9009-30407072344b" providerId="ADAL" clId="{A3FFEA7F-49E5-4FE4-9746-273BD846343C}" dt="2022-01-05T20:39:10.933" v="144" actId="2711"/>
          <ac:spMkLst>
            <pc:docMk/>
            <pc:sldMk cId="18501015" sldId="319"/>
            <ac:spMk id="79" creationId="{B6E816F4-C9F2-4F31-9FA8-375EF71258E9}"/>
          </ac:spMkLst>
        </pc:spChg>
        <pc:spChg chg="add mod">
          <ac:chgData name="Itamar Ginsberg" userId="df39d3b0-8e91-4b46-9009-30407072344b" providerId="ADAL" clId="{A3FFEA7F-49E5-4FE4-9746-273BD846343C}" dt="2022-01-05T20:39:10.933" v="144" actId="2711"/>
          <ac:spMkLst>
            <pc:docMk/>
            <pc:sldMk cId="18501015" sldId="319"/>
            <ac:spMk id="80" creationId="{5C10E5A6-4015-42D5-B8AC-5D5AA8B48C17}"/>
          </ac:spMkLst>
        </pc:spChg>
        <pc:spChg chg="add mod">
          <ac:chgData name="Itamar Ginsberg" userId="df39d3b0-8e91-4b46-9009-30407072344b" providerId="ADAL" clId="{A3FFEA7F-49E5-4FE4-9746-273BD846343C}" dt="2022-01-05T20:39:10.933" v="144" actId="2711"/>
          <ac:spMkLst>
            <pc:docMk/>
            <pc:sldMk cId="18501015" sldId="319"/>
            <ac:spMk id="81" creationId="{9F9E376D-7538-422A-8D61-FBCF64665BF5}"/>
          </ac:spMkLst>
        </pc:spChg>
        <pc:spChg chg="add mod">
          <ac:chgData name="Itamar Ginsberg" userId="df39d3b0-8e91-4b46-9009-30407072344b" providerId="ADAL" clId="{A3FFEA7F-49E5-4FE4-9746-273BD846343C}" dt="2022-01-05T20:39:10.933" v="144" actId="2711"/>
          <ac:spMkLst>
            <pc:docMk/>
            <pc:sldMk cId="18501015" sldId="319"/>
            <ac:spMk id="82" creationId="{52D43B47-5BED-49CE-B828-174DF7455E3B}"/>
          </ac:spMkLst>
        </pc:spChg>
        <pc:spChg chg="add mod">
          <ac:chgData name="Itamar Ginsberg" userId="df39d3b0-8e91-4b46-9009-30407072344b" providerId="ADAL" clId="{A3FFEA7F-49E5-4FE4-9746-273BD846343C}" dt="2022-01-06T10:29:04.006" v="2343" actId="20577"/>
          <ac:spMkLst>
            <pc:docMk/>
            <pc:sldMk cId="18501015" sldId="319"/>
            <ac:spMk id="83" creationId="{E8EE93D5-D282-42C8-B6C5-51A2F137B7A9}"/>
          </ac:spMkLst>
        </pc:spChg>
        <pc:spChg chg="add mod">
          <ac:chgData name="Itamar Ginsberg" userId="df39d3b0-8e91-4b46-9009-30407072344b" providerId="ADAL" clId="{A3FFEA7F-49E5-4FE4-9746-273BD846343C}" dt="2022-01-05T20:39:10.933" v="144" actId="2711"/>
          <ac:spMkLst>
            <pc:docMk/>
            <pc:sldMk cId="18501015" sldId="319"/>
            <ac:spMk id="84" creationId="{2E5D58E6-CF87-4548-A647-07FCE2B687E7}"/>
          </ac:spMkLst>
        </pc:spChg>
        <pc:grpChg chg="add del mod">
          <ac:chgData name="Itamar Ginsberg" userId="df39d3b0-8e91-4b46-9009-30407072344b" providerId="ADAL" clId="{A3FFEA7F-49E5-4FE4-9746-273BD846343C}" dt="2022-01-05T19:10:57.451" v="39"/>
          <ac:grpSpMkLst>
            <pc:docMk/>
            <pc:sldMk cId="18501015" sldId="319"/>
            <ac:grpSpMk id="10" creationId="{1DE185A6-DFCA-40B7-AFB0-AB4ADB968188}"/>
          </ac:grpSpMkLst>
        </pc:grpChg>
        <pc:grpChg chg="add del mod">
          <ac:chgData name="Itamar Ginsberg" userId="df39d3b0-8e91-4b46-9009-30407072344b" providerId="ADAL" clId="{A3FFEA7F-49E5-4FE4-9746-273BD846343C}" dt="2022-01-05T19:10:57.451" v="39"/>
          <ac:grpSpMkLst>
            <pc:docMk/>
            <pc:sldMk cId="18501015" sldId="319"/>
            <ac:grpSpMk id="14" creationId="{B911B3D3-8E5D-4EFB-B37E-C4E3BE6B3777}"/>
          </ac:grpSpMkLst>
        </pc:grpChg>
        <pc:grpChg chg="add mod">
          <ac:chgData name="Itamar Ginsberg" userId="df39d3b0-8e91-4b46-9009-30407072344b" providerId="ADAL" clId="{A3FFEA7F-49E5-4FE4-9746-273BD846343C}" dt="2022-01-05T19:11:54.899" v="56" actId="1036"/>
          <ac:grpSpMkLst>
            <pc:docMk/>
            <pc:sldMk cId="18501015" sldId="319"/>
            <ac:grpSpMk id="49" creationId="{97C2AC1B-038F-48CF-A127-6E84902F7FD2}"/>
          </ac:grpSpMkLst>
        </pc:grpChg>
        <pc:grpChg chg="add mod">
          <ac:chgData name="Itamar Ginsberg" userId="df39d3b0-8e91-4b46-9009-30407072344b" providerId="ADAL" clId="{A3FFEA7F-49E5-4FE4-9746-273BD846343C}" dt="2022-01-05T19:11:54.899" v="56" actId="1036"/>
          <ac:grpSpMkLst>
            <pc:docMk/>
            <pc:sldMk cId="18501015" sldId="319"/>
            <ac:grpSpMk id="53" creationId="{FF6F7D91-127A-4A03-A347-33E36E51C7DA}"/>
          </ac:grpSpMkLst>
        </pc:grpChg>
        <pc:picChg chg="add mod">
          <ac:chgData name="Itamar Ginsberg" userId="df39d3b0-8e91-4b46-9009-30407072344b" providerId="ADAL" clId="{A3FFEA7F-49E5-4FE4-9746-273BD846343C}" dt="2022-01-05T19:11:58.045" v="59" actId="1035"/>
          <ac:picMkLst>
            <pc:docMk/>
            <pc:sldMk cId="18501015" sldId="319"/>
            <ac:picMk id="85" creationId="{855047F7-D171-4A79-976D-90D2DAF9F9B1}"/>
          </ac:picMkLst>
        </pc:picChg>
        <pc:picChg chg="add del mod">
          <ac:chgData name="Itamar Ginsberg" userId="df39d3b0-8e91-4b46-9009-30407072344b" providerId="ADAL" clId="{A3FFEA7F-49E5-4FE4-9746-273BD846343C}" dt="2022-01-05T19:14:31.066" v="78" actId="478"/>
          <ac:picMkLst>
            <pc:docMk/>
            <pc:sldMk cId="18501015" sldId="319"/>
            <ac:picMk id="86" creationId="{A59C25A6-9242-47A1-9558-B01EDCFAF9B8}"/>
          </ac:picMkLst>
        </pc:picChg>
        <pc:picChg chg="add mod">
          <ac:chgData name="Itamar Ginsberg" userId="df39d3b0-8e91-4b46-9009-30407072344b" providerId="ADAL" clId="{A3FFEA7F-49E5-4FE4-9746-273BD846343C}" dt="2022-01-05T19:11:03.067" v="41"/>
          <ac:picMkLst>
            <pc:docMk/>
            <pc:sldMk cId="18501015" sldId="319"/>
            <ac:picMk id="87" creationId="{BCB64DAE-B204-45D0-A18B-77F62C2E15DE}"/>
          </ac:picMkLst>
        </pc:picChg>
        <pc:picChg chg="add del mod">
          <ac:chgData name="Itamar Ginsberg" userId="df39d3b0-8e91-4b46-9009-30407072344b" providerId="ADAL" clId="{A3FFEA7F-49E5-4FE4-9746-273BD846343C}" dt="2022-01-05T19:11:13.828" v="43" actId="478"/>
          <ac:picMkLst>
            <pc:docMk/>
            <pc:sldMk cId="18501015" sldId="319"/>
            <ac:picMk id="88" creationId="{8FFEA4AA-29E8-44BF-ACBE-A80D9FA9A86F}"/>
          </ac:picMkLst>
        </pc:picChg>
      </pc:sldChg>
      <pc:sldChg chg="addSp delSp modSp add mod modTransition">
        <pc:chgData name="Itamar Ginsberg" userId="df39d3b0-8e91-4b46-9009-30407072344b" providerId="ADAL" clId="{A3FFEA7F-49E5-4FE4-9746-273BD846343C}" dt="2022-01-09T19:19:34.446" v="3273" actId="14100"/>
        <pc:sldMkLst>
          <pc:docMk/>
          <pc:sldMk cId="2913381716" sldId="320"/>
        </pc:sldMkLst>
        <pc:spChg chg="mod">
          <ac:chgData name="Itamar Ginsberg" userId="df39d3b0-8e91-4b46-9009-30407072344b" providerId="ADAL" clId="{A3FFEA7F-49E5-4FE4-9746-273BD846343C}" dt="2022-01-05T20:39:56.420" v="155" actId="2711"/>
          <ac:spMkLst>
            <pc:docMk/>
            <pc:sldMk cId="2913381716" sldId="320"/>
            <ac:spMk id="2" creationId="{954FBD0E-2398-44DF-AB43-AB85F2EB46AF}"/>
          </ac:spMkLst>
        </pc:spChg>
        <pc:spChg chg="mod">
          <ac:chgData name="Itamar Ginsberg" userId="df39d3b0-8e91-4b46-9009-30407072344b" providerId="ADAL" clId="{A3FFEA7F-49E5-4FE4-9746-273BD846343C}" dt="2022-01-06T11:38:01.611" v="2967" actId="20577"/>
          <ac:spMkLst>
            <pc:docMk/>
            <pc:sldMk cId="2913381716" sldId="320"/>
            <ac:spMk id="3" creationId="{5669809D-D43C-433A-BFF0-C78392147357}"/>
          </ac:spMkLst>
        </pc:spChg>
        <pc:spChg chg="del mod">
          <ac:chgData name="Itamar Ginsberg" userId="df39d3b0-8e91-4b46-9009-30407072344b" providerId="ADAL" clId="{A3FFEA7F-49E5-4FE4-9746-273BD846343C}" dt="2022-01-06T09:17:14.351" v="2214" actId="478"/>
          <ac:spMkLst>
            <pc:docMk/>
            <pc:sldMk cId="2913381716" sldId="320"/>
            <ac:spMk id="4" creationId="{FD5AEEF0-C788-4B2A-82A0-47FECCA98DB6}"/>
          </ac:spMkLst>
        </pc:spChg>
        <pc:grpChg chg="add mod">
          <ac:chgData name="Itamar Ginsberg" userId="df39d3b0-8e91-4b46-9009-30407072344b" providerId="ADAL" clId="{A3FFEA7F-49E5-4FE4-9746-273BD846343C}" dt="2022-01-06T11:38:05.123" v="2968" actId="1076"/>
          <ac:grpSpMkLst>
            <pc:docMk/>
            <pc:sldMk cId="2913381716" sldId="320"/>
            <ac:grpSpMk id="9" creationId="{3B50DF7C-F84D-4362-9170-AD6C353BB4BA}"/>
          </ac:grpSpMkLst>
        </pc:grpChg>
        <pc:picChg chg="add mod">
          <ac:chgData name="Itamar Ginsberg" userId="df39d3b0-8e91-4b46-9009-30407072344b" providerId="ADAL" clId="{A3FFEA7F-49E5-4FE4-9746-273BD846343C}" dt="2022-01-09T19:19:34.446" v="3273" actId="14100"/>
          <ac:picMkLst>
            <pc:docMk/>
            <pc:sldMk cId="2913381716" sldId="320"/>
            <ac:picMk id="5" creationId="{6A76FAC4-00A9-44D8-9EEA-9A8E239F8A9B}"/>
          </ac:picMkLst>
        </pc:picChg>
        <pc:picChg chg="add mod modCrop">
          <ac:chgData name="Itamar Ginsberg" userId="df39d3b0-8e91-4b46-9009-30407072344b" providerId="ADAL" clId="{A3FFEA7F-49E5-4FE4-9746-273BD846343C}" dt="2022-01-06T08:43:17.630" v="2084" actId="732"/>
          <ac:picMkLst>
            <pc:docMk/>
            <pc:sldMk cId="2913381716" sldId="320"/>
            <ac:picMk id="7" creationId="{8FF7C287-C80E-4E8B-A6AA-82A7CA199819}"/>
          </ac:picMkLst>
        </pc:picChg>
        <pc:picChg chg="add mod modCrop">
          <ac:chgData name="Itamar Ginsberg" userId="df39d3b0-8e91-4b46-9009-30407072344b" providerId="ADAL" clId="{A3FFEA7F-49E5-4FE4-9746-273BD846343C}" dt="2022-01-06T08:43:53.693" v="2090" actId="1076"/>
          <ac:picMkLst>
            <pc:docMk/>
            <pc:sldMk cId="2913381716" sldId="320"/>
            <ac:picMk id="8" creationId="{5CCA2248-FB11-4003-A4C0-BDC4A364553D}"/>
          </ac:picMkLst>
        </pc:picChg>
      </pc:sldChg>
      <pc:sldChg chg="addSp delSp modSp add mod modTransition delAnim modAnim">
        <pc:chgData name="Itamar Ginsberg" userId="df39d3b0-8e91-4b46-9009-30407072344b" providerId="ADAL" clId="{A3FFEA7F-49E5-4FE4-9746-273BD846343C}" dt="2022-01-06T11:40:15.751" v="2980"/>
        <pc:sldMkLst>
          <pc:docMk/>
          <pc:sldMk cId="1379317225" sldId="321"/>
        </pc:sldMkLst>
        <pc:spChg chg="mod">
          <ac:chgData name="Itamar Ginsberg" userId="df39d3b0-8e91-4b46-9009-30407072344b" providerId="ADAL" clId="{A3FFEA7F-49E5-4FE4-9746-273BD846343C}" dt="2022-01-06T08:28:45.689" v="1943" actId="108"/>
          <ac:spMkLst>
            <pc:docMk/>
            <pc:sldMk cId="1379317225" sldId="321"/>
            <ac:spMk id="2" creationId="{00000000-0000-0000-0000-000000000000}"/>
          </ac:spMkLst>
        </pc:spChg>
        <pc:spChg chg="del mod">
          <ac:chgData name="Itamar Ginsberg" userId="df39d3b0-8e91-4b46-9009-30407072344b" providerId="ADAL" clId="{A3FFEA7F-49E5-4FE4-9746-273BD846343C}" dt="2022-01-06T09:17:21.125" v="2216" actId="478"/>
          <ac:spMkLst>
            <pc:docMk/>
            <pc:sldMk cId="1379317225" sldId="321"/>
            <ac:spMk id="5" creationId="{00000000-0000-0000-0000-000000000000}"/>
          </ac:spMkLst>
        </pc:spChg>
        <pc:spChg chg="del">
          <ac:chgData name="Itamar Ginsberg" userId="df39d3b0-8e91-4b46-9009-30407072344b" providerId="ADAL" clId="{A3FFEA7F-49E5-4FE4-9746-273BD846343C}" dt="2022-01-06T08:20:27.200" v="1459" actId="478"/>
          <ac:spMkLst>
            <pc:docMk/>
            <pc:sldMk cId="1379317225" sldId="321"/>
            <ac:spMk id="6" creationId="{4CEE45E1-0343-4D22-8C8C-39A0E3CA9148}"/>
          </ac:spMkLst>
        </pc:spChg>
        <pc:spChg chg="del">
          <ac:chgData name="Itamar Ginsberg" userId="df39d3b0-8e91-4b46-9009-30407072344b" providerId="ADAL" clId="{A3FFEA7F-49E5-4FE4-9746-273BD846343C}" dt="2022-01-06T08:20:27.200" v="1459" actId="478"/>
          <ac:spMkLst>
            <pc:docMk/>
            <pc:sldMk cId="1379317225" sldId="321"/>
            <ac:spMk id="7" creationId="{4C7CD7A3-CEE8-45C0-822D-DE2B5CADC550}"/>
          </ac:spMkLst>
        </pc:spChg>
        <pc:spChg chg="add mod">
          <ac:chgData name="Itamar Ginsberg" userId="df39d3b0-8e91-4b46-9009-30407072344b" providerId="ADAL" clId="{A3FFEA7F-49E5-4FE4-9746-273BD846343C}" dt="2022-01-06T10:52:01.229" v="2864"/>
          <ac:spMkLst>
            <pc:docMk/>
            <pc:sldMk cId="1379317225" sldId="321"/>
            <ac:spMk id="8" creationId="{090AB5C1-FFD1-423A-8942-52D4417C7378}"/>
          </ac:spMkLst>
        </pc:spChg>
        <pc:spChg chg="del">
          <ac:chgData name="Itamar Ginsberg" userId="df39d3b0-8e91-4b46-9009-30407072344b" providerId="ADAL" clId="{A3FFEA7F-49E5-4FE4-9746-273BD846343C}" dt="2022-01-06T08:20:27.200" v="1459" actId="478"/>
          <ac:spMkLst>
            <pc:docMk/>
            <pc:sldMk cId="1379317225" sldId="321"/>
            <ac:spMk id="8" creationId="{41087FC6-C141-42CE-91B6-EB30B231677D}"/>
          </ac:spMkLst>
        </pc:spChg>
        <pc:spChg chg="add del mod">
          <ac:chgData name="Itamar Ginsberg" userId="df39d3b0-8e91-4b46-9009-30407072344b" providerId="ADAL" clId="{A3FFEA7F-49E5-4FE4-9746-273BD846343C}" dt="2022-01-06T10:52:47.537" v="2877" actId="478"/>
          <ac:spMkLst>
            <pc:docMk/>
            <pc:sldMk cId="1379317225" sldId="321"/>
            <ac:spMk id="9" creationId="{E0D11348-D670-46D5-BCE0-72A2D1E15609}"/>
          </ac:spMkLst>
        </pc:spChg>
        <pc:spChg chg="add mod">
          <ac:chgData name="Itamar Ginsberg" userId="df39d3b0-8e91-4b46-9009-30407072344b" providerId="ADAL" clId="{A3FFEA7F-49E5-4FE4-9746-273BD846343C}" dt="2022-01-06T10:52:01.229" v="2864"/>
          <ac:spMkLst>
            <pc:docMk/>
            <pc:sldMk cId="1379317225" sldId="321"/>
            <ac:spMk id="10" creationId="{25696E04-BD29-48F4-85D2-2ED52461F353}"/>
          </ac:spMkLst>
        </pc:spChg>
        <pc:spChg chg="mod">
          <ac:chgData name="Itamar Ginsberg" userId="df39d3b0-8e91-4b46-9009-30407072344b" providerId="ADAL" clId="{A3FFEA7F-49E5-4FE4-9746-273BD846343C}" dt="2022-01-06T10:52:01.229" v="2864"/>
          <ac:spMkLst>
            <pc:docMk/>
            <pc:sldMk cId="1379317225" sldId="321"/>
            <ac:spMk id="13" creationId="{74475B2C-8BB6-46EC-8D8F-CF35752773C8}"/>
          </ac:spMkLst>
        </pc:spChg>
        <pc:spChg chg="mod">
          <ac:chgData name="Itamar Ginsberg" userId="df39d3b0-8e91-4b46-9009-30407072344b" providerId="ADAL" clId="{A3FFEA7F-49E5-4FE4-9746-273BD846343C}" dt="2022-01-06T10:52:01.229" v="2864"/>
          <ac:spMkLst>
            <pc:docMk/>
            <pc:sldMk cId="1379317225" sldId="321"/>
            <ac:spMk id="16" creationId="{D0D06B16-16DE-4DB9-B1DF-5C7D6959B67B}"/>
          </ac:spMkLst>
        </pc:spChg>
        <pc:spChg chg="mod">
          <ac:chgData name="Itamar Ginsberg" userId="df39d3b0-8e91-4b46-9009-30407072344b" providerId="ADAL" clId="{A3FFEA7F-49E5-4FE4-9746-273BD846343C}" dt="2022-01-06T08:52:18.995" v="2143" actId="403"/>
          <ac:spMkLst>
            <pc:docMk/>
            <pc:sldMk cId="1379317225" sldId="321"/>
            <ac:spMk id="20" creationId="{C8DCDB75-C403-4799-8FA6-CBD5C573412C}"/>
          </ac:spMkLst>
        </pc:spChg>
        <pc:grpChg chg="add mod">
          <ac:chgData name="Itamar Ginsberg" userId="df39d3b0-8e91-4b46-9009-30407072344b" providerId="ADAL" clId="{A3FFEA7F-49E5-4FE4-9746-273BD846343C}" dt="2022-01-06T10:52:01.229" v="2864"/>
          <ac:grpSpMkLst>
            <pc:docMk/>
            <pc:sldMk cId="1379317225" sldId="321"/>
            <ac:grpSpMk id="11" creationId="{9C811663-CF75-4980-8212-98D775E58922}"/>
          </ac:grpSpMkLst>
        </pc:grpChg>
        <pc:grpChg chg="add del mod">
          <ac:chgData name="Itamar Ginsberg" userId="df39d3b0-8e91-4b46-9009-30407072344b" providerId="ADAL" clId="{A3FFEA7F-49E5-4FE4-9746-273BD846343C}" dt="2022-01-06T10:52:48.277" v="2878" actId="478"/>
          <ac:grpSpMkLst>
            <pc:docMk/>
            <pc:sldMk cId="1379317225" sldId="321"/>
            <ac:grpSpMk id="14" creationId="{62C5CF76-4E2C-4A2A-B214-A5EBEB428F9C}"/>
          </ac:grpSpMkLst>
        </pc:grpChg>
        <pc:grpChg chg="del">
          <ac:chgData name="Itamar Ginsberg" userId="df39d3b0-8e91-4b46-9009-30407072344b" providerId="ADAL" clId="{A3FFEA7F-49E5-4FE4-9746-273BD846343C}" dt="2022-01-06T08:20:27.200" v="1459" actId="478"/>
          <ac:grpSpMkLst>
            <pc:docMk/>
            <pc:sldMk cId="1379317225" sldId="321"/>
            <ac:grpSpMk id="16" creationId="{444EDCE4-64ED-4865-A084-F818BA24D302}"/>
          </ac:grpSpMkLst>
        </pc:grpChg>
        <pc:grpChg chg="del">
          <ac:chgData name="Itamar Ginsberg" userId="df39d3b0-8e91-4b46-9009-30407072344b" providerId="ADAL" clId="{A3FFEA7F-49E5-4FE4-9746-273BD846343C}" dt="2022-01-06T08:20:27.200" v="1459" actId="478"/>
          <ac:grpSpMkLst>
            <pc:docMk/>
            <pc:sldMk cId="1379317225" sldId="321"/>
            <ac:grpSpMk id="17" creationId="{40C39775-56CE-452F-9C11-B841877E3587}"/>
          </ac:grpSpMkLst>
        </pc:grpChg>
        <pc:grpChg chg="add del mod">
          <ac:chgData name="Itamar Ginsberg" userId="df39d3b0-8e91-4b46-9009-30407072344b" providerId="ADAL" clId="{A3FFEA7F-49E5-4FE4-9746-273BD846343C}" dt="2022-01-06T10:50:42.486" v="2855" actId="478"/>
          <ac:grpSpMkLst>
            <pc:docMk/>
            <pc:sldMk cId="1379317225" sldId="321"/>
            <ac:grpSpMk id="18" creationId="{9ED2BF65-AE71-43AF-8A0D-CCB91DC989F6}"/>
          </ac:grpSpMkLst>
        </pc:grpChg>
        <pc:picChg chg="add mod">
          <ac:chgData name="Itamar Ginsberg" userId="df39d3b0-8e91-4b46-9009-30407072344b" providerId="ADAL" clId="{A3FFEA7F-49E5-4FE4-9746-273BD846343C}" dt="2022-01-06T10:50:44.456" v="2857" actId="1076"/>
          <ac:picMkLst>
            <pc:docMk/>
            <pc:sldMk cId="1379317225" sldId="321"/>
            <ac:picMk id="7" creationId="{9B543E01-0C93-488F-957C-9CAD422CF7C4}"/>
          </ac:picMkLst>
        </pc:picChg>
        <pc:picChg chg="mod">
          <ac:chgData name="Itamar Ginsberg" userId="df39d3b0-8e91-4b46-9009-30407072344b" providerId="ADAL" clId="{A3FFEA7F-49E5-4FE4-9746-273BD846343C}" dt="2022-01-06T08:20:28.265" v="1460"/>
          <ac:picMkLst>
            <pc:docMk/>
            <pc:sldMk cId="1379317225" sldId="321"/>
            <ac:picMk id="19" creationId="{B3C1D4A2-7360-4DAC-97E0-ACA6CC354E4E}"/>
          </ac:picMkLst>
        </pc:picChg>
        <pc:cxnChg chg="mod">
          <ac:chgData name="Itamar Ginsberg" userId="df39d3b0-8e91-4b46-9009-30407072344b" providerId="ADAL" clId="{A3FFEA7F-49E5-4FE4-9746-273BD846343C}" dt="2022-01-06T10:53:06.567" v="2879" actId="14100"/>
          <ac:cxnSpMkLst>
            <pc:docMk/>
            <pc:sldMk cId="1379317225" sldId="321"/>
            <ac:cxnSpMk id="12" creationId="{5F037416-4472-4648-AA99-0F828BE955F8}"/>
          </ac:cxnSpMkLst>
        </pc:cxnChg>
        <pc:cxnChg chg="mod">
          <ac:chgData name="Itamar Ginsberg" userId="df39d3b0-8e91-4b46-9009-30407072344b" providerId="ADAL" clId="{A3FFEA7F-49E5-4FE4-9746-273BD846343C}" dt="2022-01-06T08:20:27.200" v="1459" actId="478"/>
          <ac:cxnSpMkLst>
            <pc:docMk/>
            <pc:sldMk cId="1379317225" sldId="321"/>
            <ac:cxnSpMk id="13" creationId="{D74A6E1B-6B97-4A21-BB94-5C9DB68451ED}"/>
          </ac:cxnSpMkLst>
        </pc:cxnChg>
        <pc:cxnChg chg="mod">
          <ac:chgData name="Itamar Ginsberg" userId="df39d3b0-8e91-4b46-9009-30407072344b" providerId="ADAL" clId="{A3FFEA7F-49E5-4FE4-9746-273BD846343C}" dt="2022-01-06T10:52:01.229" v="2864"/>
          <ac:cxnSpMkLst>
            <pc:docMk/>
            <pc:sldMk cId="1379317225" sldId="321"/>
            <ac:cxnSpMk id="15" creationId="{3F36D4F5-066B-4D0C-9D0C-4587B6D0392B}"/>
          </ac:cxnSpMkLst>
        </pc:cxnChg>
      </pc:sldChg>
      <pc:sldChg chg="addSp delSp modSp new mod modTransition modAnim">
        <pc:chgData name="Itamar Ginsberg" userId="df39d3b0-8e91-4b46-9009-30407072344b" providerId="ADAL" clId="{A3FFEA7F-49E5-4FE4-9746-273BD846343C}" dt="2022-01-06T11:40:15.751" v="2980"/>
        <pc:sldMkLst>
          <pc:docMk/>
          <pc:sldMk cId="1187900565" sldId="322"/>
        </pc:sldMkLst>
        <pc:spChg chg="mod">
          <ac:chgData name="Itamar Ginsberg" userId="df39d3b0-8e91-4b46-9009-30407072344b" providerId="ADAL" clId="{A3FFEA7F-49E5-4FE4-9746-273BD846343C}" dt="2022-01-06T10:44:05.500" v="2779" actId="27107"/>
          <ac:spMkLst>
            <pc:docMk/>
            <pc:sldMk cId="1187900565" sldId="322"/>
            <ac:spMk id="2" creationId="{101C1CEC-107B-4D86-B853-2BB5E66A7CBB}"/>
          </ac:spMkLst>
        </pc:spChg>
        <pc:spChg chg="del">
          <ac:chgData name="Itamar Ginsberg" userId="df39d3b0-8e91-4b46-9009-30407072344b" providerId="ADAL" clId="{A3FFEA7F-49E5-4FE4-9746-273BD846343C}" dt="2022-01-06T08:21:30.396" v="1614" actId="478"/>
          <ac:spMkLst>
            <pc:docMk/>
            <pc:sldMk cId="1187900565" sldId="322"/>
            <ac:spMk id="3" creationId="{48E9C513-395F-4AA3-95FF-57EC1ACA2387}"/>
          </ac:spMkLst>
        </pc:spChg>
        <pc:spChg chg="del mod">
          <ac:chgData name="Itamar Ginsberg" userId="df39d3b0-8e91-4b46-9009-30407072344b" providerId="ADAL" clId="{A3FFEA7F-49E5-4FE4-9746-273BD846343C}" dt="2022-01-06T09:17:23.840" v="2217" actId="478"/>
          <ac:spMkLst>
            <pc:docMk/>
            <pc:sldMk cId="1187900565" sldId="322"/>
            <ac:spMk id="4" creationId="{9F70FE36-78A1-4C4E-9435-C37F991C4734}"/>
          </ac:spMkLst>
        </pc:spChg>
        <pc:spChg chg="add del mod">
          <ac:chgData name="Itamar Ginsberg" userId="df39d3b0-8e91-4b46-9009-30407072344b" providerId="ADAL" clId="{A3FFEA7F-49E5-4FE4-9746-273BD846343C}" dt="2022-01-06T10:53:19.724" v="2881" actId="478"/>
          <ac:spMkLst>
            <pc:docMk/>
            <pc:sldMk cId="1187900565" sldId="322"/>
            <ac:spMk id="8" creationId="{2DBE9537-772B-4B13-8242-C6E4F9620974}"/>
          </ac:spMkLst>
        </pc:spChg>
        <pc:spChg chg="add mod">
          <ac:chgData name="Itamar Ginsberg" userId="df39d3b0-8e91-4b46-9009-30407072344b" providerId="ADAL" clId="{A3FFEA7F-49E5-4FE4-9746-273BD846343C}" dt="2022-01-06T10:52:26.035" v="2869"/>
          <ac:spMkLst>
            <pc:docMk/>
            <pc:sldMk cId="1187900565" sldId="322"/>
            <ac:spMk id="9" creationId="{51643DAC-B588-4D19-A491-2633F08DD57C}"/>
          </ac:spMkLst>
        </pc:spChg>
        <pc:spChg chg="add mod">
          <ac:chgData name="Itamar Ginsberg" userId="df39d3b0-8e91-4b46-9009-30407072344b" providerId="ADAL" clId="{A3FFEA7F-49E5-4FE4-9746-273BD846343C}" dt="2022-01-06T10:52:26.035" v="2869"/>
          <ac:spMkLst>
            <pc:docMk/>
            <pc:sldMk cId="1187900565" sldId="322"/>
            <ac:spMk id="10" creationId="{87B33B6F-986A-486E-8025-A28399D6A8DE}"/>
          </ac:spMkLst>
        </pc:spChg>
        <pc:spChg chg="add mod">
          <ac:chgData name="Itamar Ginsberg" userId="df39d3b0-8e91-4b46-9009-30407072344b" providerId="ADAL" clId="{A3FFEA7F-49E5-4FE4-9746-273BD846343C}" dt="2022-01-06T10:52:26.035" v="2869"/>
          <ac:spMkLst>
            <pc:docMk/>
            <pc:sldMk cId="1187900565" sldId="322"/>
            <ac:spMk id="11" creationId="{68F100DE-1A1D-4F65-9923-C79035151769}"/>
          </ac:spMkLst>
        </pc:spChg>
        <pc:spChg chg="mod">
          <ac:chgData name="Itamar Ginsberg" userId="df39d3b0-8e91-4b46-9009-30407072344b" providerId="ADAL" clId="{A3FFEA7F-49E5-4FE4-9746-273BD846343C}" dt="2022-01-06T10:52:26.035" v="2869"/>
          <ac:spMkLst>
            <pc:docMk/>
            <pc:sldMk cId="1187900565" sldId="322"/>
            <ac:spMk id="14" creationId="{60E18290-DE89-45A6-A406-A6D1EBCE685A}"/>
          </ac:spMkLst>
        </pc:spChg>
        <pc:spChg chg="mod">
          <ac:chgData name="Itamar Ginsberg" userId="df39d3b0-8e91-4b46-9009-30407072344b" providerId="ADAL" clId="{A3FFEA7F-49E5-4FE4-9746-273BD846343C}" dt="2022-01-06T10:52:26.035" v="2869"/>
          <ac:spMkLst>
            <pc:docMk/>
            <pc:sldMk cId="1187900565" sldId="322"/>
            <ac:spMk id="17" creationId="{9AFC0E04-0356-4B59-A74B-75C2BEF34F8B}"/>
          </ac:spMkLst>
        </pc:spChg>
        <pc:grpChg chg="add mod">
          <ac:chgData name="Itamar Ginsberg" userId="df39d3b0-8e91-4b46-9009-30407072344b" providerId="ADAL" clId="{A3FFEA7F-49E5-4FE4-9746-273BD846343C}" dt="2022-01-06T10:52:32.216" v="2871" actId="1076"/>
          <ac:grpSpMkLst>
            <pc:docMk/>
            <pc:sldMk cId="1187900565" sldId="322"/>
            <ac:grpSpMk id="5" creationId="{2BE867B8-5BFF-4D03-A300-708838CFB000}"/>
          </ac:grpSpMkLst>
        </pc:grpChg>
        <pc:grpChg chg="add mod">
          <ac:chgData name="Itamar Ginsberg" userId="df39d3b0-8e91-4b46-9009-30407072344b" providerId="ADAL" clId="{A3FFEA7F-49E5-4FE4-9746-273BD846343C}" dt="2022-01-06T10:52:26.035" v="2869"/>
          <ac:grpSpMkLst>
            <pc:docMk/>
            <pc:sldMk cId="1187900565" sldId="322"/>
            <ac:grpSpMk id="12" creationId="{51709291-65AA-4EC6-8B13-3541BD07518F}"/>
          </ac:grpSpMkLst>
        </pc:grpChg>
        <pc:grpChg chg="add mod">
          <ac:chgData name="Itamar Ginsberg" userId="df39d3b0-8e91-4b46-9009-30407072344b" providerId="ADAL" clId="{A3FFEA7F-49E5-4FE4-9746-273BD846343C}" dt="2022-01-06T10:52:26.035" v="2869"/>
          <ac:grpSpMkLst>
            <pc:docMk/>
            <pc:sldMk cId="1187900565" sldId="322"/>
            <ac:grpSpMk id="15" creationId="{5FE6EC0E-1F5E-4568-9D72-524CBFDBC538}"/>
          </ac:grpSpMkLst>
        </pc:grpChg>
        <pc:picChg chg="mod">
          <ac:chgData name="Itamar Ginsberg" userId="df39d3b0-8e91-4b46-9009-30407072344b" providerId="ADAL" clId="{A3FFEA7F-49E5-4FE4-9746-273BD846343C}" dt="2022-01-06T08:21:24.047" v="1600"/>
          <ac:picMkLst>
            <pc:docMk/>
            <pc:sldMk cId="1187900565" sldId="322"/>
            <ac:picMk id="6" creationId="{ABA412A1-EDB9-4928-AE11-889C6BD097BB}"/>
          </ac:picMkLst>
        </pc:picChg>
        <pc:picChg chg="mod">
          <ac:chgData name="Itamar Ginsberg" userId="df39d3b0-8e91-4b46-9009-30407072344b" providerId="ADAL" clId="{A3FFEA7F-49E5-4FE4-9746-273BD846343C}" dt="2022-01-06T08:21:24.047" v="1600"/>
          <ac:picMkLst>
            <pc:docMk/>
            <pc:sldMk cId="1187900565" sldId="322"/>
            <ac:picMk id="7" creationId="{4F4E0FAD-C3EF-4091-95AB-B199441836D7}"/>
          </ac:picMkLst>
        </pc:picChg>
        <pc:cxnChg chg="mod">
          <ac:chgData name="Itamar Ginsberg" userId="df39d3b0-8e91-4b46-9009-30407072344b" providerId="ADAL" clId="{A3FFEA7F-49E5-4FE4-9746-273BD846343C}" dt="2022-01-06T10:53:13.007" v="2880" actId="14100"/>
          <ac:cxnSpMkLst>
            <pc:docMk/>
            <pc:sldMk cId="1187900565" sldId="322"/>
            <ac:cxnSpMk id="13" creationId="{9AA51738-A3DC-4BEC-B1F4-A7AB4C9C1A72}"/>
          </ac:cxnSpMkLst>
        </pc:cxnChg>
        <pc:cxnChg chg="mod">
          <ac:chgData name="Itamar Ginsberg" userId="df39d3b0-8e91-4b46-9009-30407072344b" providerId="ADAL" clId="{A3FFEA7F-49E5-4FE4-9746-273BD846343C}" dt="2022-01-06T10:52:26.035" v="2869"/>
          <ac:cxnSpMkLst>
            <pc:docMk/>
            <pc:sldMk cId="1187900565" sldId="322"/>
            <ac:cxnSpMk id="16" creationId="{DD379C0E-E214-4747-A33E-D339795AD229}"/>
          </ac:cxnSpMkLst>
        </pc:cxnChg>
      </pc:sldChg>
      <pc:sldChg chg="addSp delSp modSp add mod modTransition">
        <pc:chgData name="Itamar Ginsberg" userId="df39d3b0-8e91-4b46-9009-30407072344b" providerId="ADAL" clId="{A3FFEA7F-49E5-4FE4-9746-273BD846343C}" dt="2022-01-06T11:40:15.751" v="2980"/>
        <pc:sldMkLst>
          <pc:docMk/>
          <pc:sldMk cId="1443868952" sldId="323"/>
        </pc:sldMkLst>
        <pc:spChg chg="mod">
          <ac:chgData name="Itamar Ginsberg" userId="df39d3b0-8e91-4b46-9009-30407072344b" providerId="ADAL" clId="{A3FFEA7F-49E5-4FE4-9746-273BD846343C}" dt="2022-01-06T08:26:45.395" v="1927" actId="2711"/>
          <ac:spMkLst>
            <pc:docMk/>
            <pc:sldMk cId="1443868952" sldId="323"/>
            <ac:spMk id="2" creationId="{101C1CEC-107B-4D86-B853-2BB5E66A7CBB}"/>
          </ac:spMkLst>
        </pc:spChg>
        <pc:spChg chg="del mod">
          <ac:chgData name="Itamar Ginsberg" userId="df39d3b0-8e91-4b46-9009-30407072344b" providerId="ADAL" clId="{A3FFEA7F-49E5-4FE4-9746-273BD846343C}" dt="2022-01-06T09:17:25.552" v="2218" actId="478"/>
          <ac:spMkLst>
            <pc:docMk/>
            <pc:sldMk cId="1443868952" sldId="323"/>
            <ac:spMk id="4" creationId="{9F70FE36-78A1-4C4E-9435-C37F991C4734}"/>
          </ac:spMkLst>
        </pc:spChg>
        <pc:spChg chg="mod">
          <ac:chgData name="Itamar Ginsberg" userId="df39d3b0-8e91-4b46-9009-30407072344b" providerId="ADAL" clId="{A3FFEA7F-49E5-4FE4-9746-273BD846343C}" dt="2022-01-06T08:53:22.343" v="2211" actId="20577"/>
          <ac:spMkLst>
            <pc:docMk/>
            <pc:sldMk cId="1443868952" sldId="323"/>
            <ac:spMk id="9" creationId="{F1F6CD9A-701B-4A66-B6C7-49DE06766E3C}"/>
          </ac:spMkLst>
        </pc:spChg>
        <pc:grpChg chg="del">
          <ac:chgData name="Itamar Ginsberg" userId="df39d3b0-8e91-4b46-9009-30407072344b" providerId="ADAL" clId="{A3FFEA7F-49E5-4FE4-9746-273BD846343C}" dt="2022-01-06T08:22:10.289" v="1642" actId="478"/>
          <ac:grpSpMkLst>
            <pc:docMk/>
            <pc:sldMk cId="1443868952" sldId="323"/>
            <ac:grpSpMk id="5" creationId="{2BE867B8-5BFF-4D03-A300-708838CFB000}"/>
          </ac:grpSpMkLst>
        </pc:grpChg>
        <pc:grpChg chg="add mod">
          <ac:chgData name="Itamar Ginsberg" userId="df39d3b0-8e91-4b46-9009-30407072344b" providerId="ADAL" clId="{A3FFEA7F-49E5-4FE4-9746-273BD846343C}" dt="2022-01-06T08:22:22.599" v="1648" actId="1076"/>
          <ac:grpSpMkLst>
            <pc:docMk/>
            <pc:sldMk cId="1443868952" sldId="323"/>
            <ac:grpSpMk id="8" creationId="{85B4FBA3-EF06-4A7C-BF2C-545F1B484F4F}"/>
          </ac:grpSpMkLst>
        </pc:grpChg>
        <pc:picChg chg="mod">
          <ac:chgData name="Itamar Ginsberg" userId="df39d3b0-8e91-4b46-9009-30407072344b" providerId="ADAL" clId="{A3FFEA7F-49E5-4FE4-9746-273BD846343C}" dt="2022-01-06T08:22:12.875" v="1643"/>
          <ac:picMkLst>
            <pc:docMk/>
            <pc:sldMk cId="1443868952" sldId="323"/>
            <ac:picMk id="10" creationId="{B4B779B7-4267-4C32-A041-BE908832652F}"/>
          </ac:picMkLst>
        </pc:picChg>
      </pc:sldChg>
      <pc:sldChg chg="delSp modSp add mod modTransition">
        <pc:chgData name="Itamar Ginsberg" userId="df39d3b0-8e91-4b46-9009-30407072344b" providerId="ADAL" clId="{A3FFEA7F-49E5-4FE4-9746-273BD846343C}" dt="2022-01-06T11:40:15.751" v="2980"/>
        <pc:sldMkLst>
          <pc:docMk/>
          <pc:sldMk cId="569073040" sldId="324"/>
        </pc:sldMkLst>
        <pc:spChg chg="mod">
          <ac:chgData name="Itamar Ginsberg" userId="df39d3b0-8e91-4b46-9009-30407072344b" providerId="ADAL" clId="{A3FFEA7F-49E5-4FE4-9746-273BD846343C}" dt="2022-01-06T10:38:19.606" v="2384" actId="20577"/>
          <ac:spMkLst>
            <pc:docMk/>
            <pc:sldMk cId="569073040" sldId="324"/>
            <ac:spMk id="5" creationId="{F2C8B912-9599-411A-8F08-4CFB3E0B6E3C}"/>
          </ac:spMkLst>
        </pc:spChg>
        <pc:spChg chg="mod">
          <ac:chgData name="Itamar Ginsberg" userId="df39d3b0-8e91-4b46-9009-30407072344b" providerId="ADAL" clId="{A3FFEA7F-49E5-4FE4-9746-273BD846343C}" dt="2022-01-06T10:40:38.652" v="2493" actId="20577"/>
          <ac:spMkLst>
            <pc:docMk/>
            <pc:sldMk cId="569073040" sldId="324"/>
            <ac:spMk id="6" creationId="{7BEAFAC8-5EAF-431E-A031-2BB5B62B816B}"/>
          </ac:spMkLst>
        </pc:spChg>
        <pc:spChg chg="mod">
          <ac:chgData name="Itamar Ginsberg" userId="df39d3b0-8e91-4b46-9009-30407072344b" providerId="ADAL" clId="{A3FFEA7F-49E5-4FE4-9746-273BD846343C}" dt="2022-01-06T10:38:31.138" v="2403" actId="1076"/>
          <ac:spMkLst>
            <pc:docMk/>
            <pc:sldMk cId="569073040" sldId="324"/>
            <ac:spMk id="12" creationId="{7960CB7A-A96A-4EE4-940E-5522897F921F}"/>
          </ac:spMkLst>
        </pc:spChg>
        <pc:spChg chg="mod">
          <ac:chgData name="Itamar Ginsberg" userId="df39d3b0-8e91-4b46-9009-30407072344b" providerId="ADAL" clId="{A3FFEA7F-49E5-4FE4-9746-273BD846343C}" dt="2022-01-06T10:38:31.138" v="2403" actId="1076"/>
          <ac:spMkLst>
            <pc:docMk/>
            <pc:sldMk cId="569073040" sldId="324"/>
            <ac:spMk id="14" creationId="{72BE2E4C-54C7-4ACF-BA02-6A7A79E39697}"/>
          </ac:spMkLst>
        </pc:spChg>
        <pc:spChg chg="mod">
          <ac:chgData name="Itamar Ginsberg" userId="df39d3b0-8e91-4b46-9009-30407072344b" providerId="ADAL" clId="{A3FFEA7F-49E5-4FE4-9746-273BD846343C}" dt="2022-01-06T10:38:31.138" v="2403" actId="1076"/>
          <ac:spMkLst>
            <pc:docMk/>
            <pc:sldMk cId="569073040" sldId="324"/>
            <ac:spMk id="18" creationId="{2566874F-7645-4288-B6E9-555E67DFE1CC}"/>
          </ac:spMkLst>
        </pc:spChg>
        <pc:spChg chg="mod">
          <ac:chgData name="Itamar Ginsberg" userId="df39d3b0-8e91-4b46-9009-30407072344b" providerId="ADAL" clId="{A3FFEA7F-49E5-4FE4-9746-273BD846343C}" dt="2022-01-06T10:38:31.138" v="2403" actId="1076"/>
          <ac:spMkLst>
            <pc:docMk/>
            <pc:sldMk cId="569073040" sldId="324"/>
            <ac:spMk id="19" creationId="{7690BEDF-5D75-4CEA-9083-97158D71A284}"/>
          </ac:spMkLst>
        </pc:spChg>
        <pc:spChg chg="mod">
          <ac:chgData name="Itamar Ginsberg" userId="df39d3b0-8e91-4b46-9009-30407072344b" providerId="ADAL" clId="{A3FFEA7F-49E5-4FE4-9746-273BD846343C}" dt="2022-01-06T10:38:31.138" v="2403" actId="1076"/>
          <ac:spMkLst>
            <pc:docMk/>
            <pc:sldMk cId="569073040" sldId="324"/>
            <ac:spMk id="20" creationId="{933AFF40-15E3-4808-AB61-698DD93EEC45}"/>
          </ac:spMkLst>
        </pc:spChg>
        <pc:spChg chg="mod">
          <ac:chgData name="Itamar Ginsberg" userId="df39d3b0-8e91-4b46-9009-30407072344b" providerId="ADAL" clId="{A3FFEA7F-49E5-4FE4-9746-273BD846343C}" dt="2022-01-06T10:38:31.138" v="2403" actId="1076"/>
          <ac:spMkLst>
            <pc:docMk/>
            <pc:sldMk cId="569073040" sldId="324"/>
            <ac:spMk id="21" creationId="{AA0A25D5-EFB7-43C7-BFCE-0CE8DBA0808E}"/>
          </ac:spMkLst>
        </pc:spChg>
        <pc:spChg chg="mod">
          <ac:chgData name="Itamar Ginsberg" userId="df39d3b0-8e91-4b46-9009-30407072344b" providerId="ADAL" clId="{A3FFEA7F-49E5-4FE4-9746-273BD846343C}" dt="2022-01-06T10:38:31.138" v="2403" actId="1076"/>
          <ac:spMkLst>
            <pc:docMk/>
            <pc:sldMk cId="569073040" sldId="324"/>
            <ac:spMk id="22" creationId="{F791D860-811F-4750-9A6F-07F6771C11A4}"/>
          </ac:spMkLst>
        </pc:spChg>
        <pc:spChg chg="mod">
          <ac:chgData name="Itamar Ginsberg" userId="df39d3b0-8e91-4b46-9009-30407072344b" providerId="ADAL" clId="{A3FFEA7F-49E5-4FE4-9746-273BD846343C}" dt="2022-01-06T10:38:31.138" v="2403" actId="1076"/>
          <ac:spMkLst>
            <pc:docMk/>
            <pc:sldMk cId="569073040" sldId="324"/>
            <ac:spMk id="25" creationId="{5F75BB30-B47B-43DF-941B-A33BD873191B}"/>
          </ac:spMkLst>
        </pc:spChg>
        <pc:spChg chg="mod">
          <ac:chgData name="Itamar Ginsberg" userId="df39d3b0-8e91-4b46-9009-30407072344b" providerId="ADAL" clId="{A3FFEA7F-49E5-4FE4-9746-273BD846343C}" dt="2022-01-06T10:38:31.138" v="2403" actId="1076"/>
          <ac:spMkLst>
            <pc:docMk/>
            <pc:sldMk cId="569073040" sldId="324"/>
            <ac:spMk id="26" creationId="{C6898216-11C4-4CB8-AC56-9A738DC89A72}"/>
          </ac:spMkLst>
        </pc:spChg>
        <pc:spChg chg="mod">
          <ac:chgData name="Itamar Ginsberg" userId="df39d3b0-8e91-4b46-9009-30407072344b" providerId="ADAL" clId="{A3FFEA7F-49E5-4FE4-9746-273BD846343C}" dt="2022-01-06T10:38:31.138" v="2403" actId="1076"/>
          <ac:spMkLst>
            <pc:docMk/>
            <pc:sldMk cId="569073040" sldId="324"/>
            <ac:spMk id="28" creationId="{9E79D994-D637-4C2B-911E-A6A75F4D28DD}"/>
          </ac:spMkLst>
        </pc:spChg>
        <pc:spChg chg="mod">
          <ac:chgData name="Itamar Ginsberg" userId="df39d3b0-8e91-4b46-9009-30407072344b" providerId="ADAL" clId="{A3FFEA7F-49E5-4FE4-9746-273BD846343C}" dt="2022-01-06T10:38:31.138" v="2403" actId="1076"/>
          <ac:spMkLst>
            <pc:docMk/>
            <pc:sldMk cId="569073040" sldId="324"/>
            <ac:spMk id="29" creationId="{997CCDB1-C5B9-47D0-B206-0BF92771D141}"/>
          </ac:spMkLst>
        </pc:spChg>
        <pc:spChg chg="mod">
          <ac:chgData name="Itamar Ginsberg" userId="df39d3b0-8e91-4b46-9009-30407072344b" providerId="ADAL" clId="{A3FFEA7F-49E5-4FE4-9746-273BD846343C}" dt="2022-01-06T10:38:31.138" v="2403" actId="1076"/>
          <ac:spMkLst>
            <pc:docMk/>
            <pc:sldMk cId="569073040" sldId="324"/>
            <ac:spMk id="30" creationId="{39B1A17F-B8C8-4597-A84F-DD1BC9189C14}"/>
          </ac:spMkLst>
        </pc:spChg>
        <pc:spChg chg="mod">
          <ac:chgData name="Itamar Ginsberg" userId="df39d3b0-8e91-4b46-9009-30407072344b" providerId="ADAL" clId="{A3FFEA7F-49E5-4FE4-9746-273BD846343C}" dt="2022-01-06T10:38:31.138" v="2403" actId="1076"/>
          <ac:spMkLst>
            <pc:docMk/>
            <pc:sldMk cId="569073040" sldId="324"/>
            <ac:spMk id="31" creationId="{507C735F-6C37-4440-80E6-FBC03D34B213}"/>
          </ac:spMkLst>
        </pc:spChg>
        <pc:grpChg chg="mod">
          <ac:chgData name="Itamar Ginsberg" userId="df39d3b0-8e91-4b46-9009-30407072344b" providerId="ADAL" clId="{A3FFEA7F-49E5-4FE4-9746-273BD846343C}" dt="2022-01-06T10:38:31.138" v="2403" actId="1076"/>
          <ac:grpSpMkLst>
            <pc:docMk/>
            <pc:sldMk cId="569073040" sldId="324"/>
            <ac:grpSpMk id="9" creationId="{58A71B37-2F1E-4A0F-9AE4-DE8E5756DE7B}"/>
          </ac:grpSpMkLst>
        </pc:grpChg>
        <pc:grpChg chg="mod">
          <ac:chgData name="Itamar Ginsberg" userId="df39d3b0-8e91-4b46-9009-30407072344b" providerId="ADAL" clId="{A3FFEA7F-49E5-4FE4-9746-273BD846343C}" dt="2022-01-06T10:38:31.138" v="2403" actId="1076"/>
          <ac:grpSpMkLst>
            <pc:docMk/>
            <pc:sldMk cId="569073040" sldId="324"/>
            <ac:grpSpMk id="10" creationId="{57E5C355-B824-4584-AD74-501AE5481BBE}"/>
          </ac:grpSpMkLst>
        </pc:grpChg>
        <pc:grpChg chg="mod">
          <ac:chgData name="Itamar Ginsberg" userId="df39d3b0-8e91-4b46-9009-30407072344b" providerId="ADAL" clId="{A3FFEA7F-49E5-4FE4-9746-273BD846343C}" dt="2022-01-06T10:38:31.138" v="2403" actId="1076"/>
          <ac:grpSpMkLst>
            <pc:docMk/>
            <pc:sldMk cId="569073040" sldId="324"/>
            <ac:grpSpMk id="11" creationId="{25250553-AC7C-411C-857F-CC8F428964B9}"/>
          </ac:grpSpMkLst>
        </pc:grpChg>
        <pc:grpChg chg="mod">
          <ac:chgData name="Itamar Ginsberg" userId="df39d3b0-8e91-4b46-9009-30407072344b" providerId="ADAL" clId="{A3FFEA7F-49E5-4FE4-9746-273BD846343C}" dt="2022-01-06T10:38:31.138" v="2403" actId="1076"/>
          <ac:grpSpMkLst>
            <pc:docMk/>
            <pc:sldMk cId="569073040" sldId="324"/>
            <ac:grpSpMk id="13" creationId="{9AC8E484-7A38-4AAC-B302-34D39006B3E9}"/>
          </ac:grpSpMkLst>
        </pc:grpChg>
        <pc:grpChg chg="mod">
          <ac:chgData name="Itamar Ginsberg" userId="df39d3b0-8e91-4b46-9009-30407072344b" providerId="ADAL" clId="{A3FFEA7F-49E5-4FE4-9746-273BD846343C}" dt="2022-01-06T10:38:31.138" v="2403" actId="1076"/>
          <ac:grpSpMkLst>
            <pc:docMk/>
            <pc:sldMk cId="569073040" sldId="324"/>
            <ac:grpSpMk id="27" creationId="{1C3771CD-E01F-4D17-9FA3-99ACA7C6AB3E}"/>
          </ac:grpSpMkLst>
        </pc:grpChg>
        <pc:grpChg chg="mod">
          <ac:chgData name="Itamar Ginsberg" userId="df39d3b0-8e91-4b46-9009-30407072344b" providerId="ADAL" clId="{A3FFEA7F-49E5-4FE4-9746-273BD846343C}" dt="2022-01-06T10:38:31.138" v="2403" actId="1076"/>
          <ac:grpSpMkLst>
            <pc:docMk/>
            <pc:sldMk cId="569073040" sldId="324"/>
            <ac:grpSpMk id="37" creationId="{C350C75A-A251-482A-A53B-6B3EE780F710}"/>
          </ac:grpSpMkLst>
        </pc:grpChg>
        <pc:picChg chg="del">
          <ac:chgData name="Itamar Ginsberg" userId="df39d3b0-8e91-4b46-9009-30407072344b" providerId="ADAL" clId="{A3FFEA7F-49E5-4FE4-9746-273BD846343C}" dt="2022-01-06T10:38:28.766" v="2402" actId="478"/>
          <ac:picMkLst>
            <pc:docMk/>
            <pc:sldMk cId="569073040" sldId="324"/>
            <ac:picMk id="8" creationId="{D7D171ED-C49F-405A-A2F3-3833953C5271}"/>
          </ac:picMkLst>
        </pc:picChg>
        <pc:picChg chg="mod">
          <ac:chgData name="Itamar Ginsberg" userId="df39d3b0-8e91-4b46-9009-30407072344b" providerId="ADAL" clId="{A3FFEA7F-49E5-4FE4-9746-273BD846343C}" dt="2022-01-06T10:38:31.138" v="2403" actId="1076"/>
          <ac:picMkLst>
            <pc:docMk/>
            <pc:sldMk cId="569073040" sldId="324"/>
            <ac:picMk id="15" creationId="{B0FCE8B5-1672-4929-99D8-4929B9BE04BA}"/>
          </ac:picMkLst>
        </pc:picChg>
        <pc:picChg chg="mod">
          <ac:chgData name="Itamar Ginsberg" userId="df39d3b0-8e91-4b46-9009-30407072344b" providerId="ADAL" clId="{A3FFEA7F-49E5-4FE4-9746-273BD846343C}" dt="2022-01-06T10:38:31.138" v="2403" actId="1076"/>
          <ac:picMkLst>
            <pc:docMk/>
            <pc:sldMk cId="569073040" sldId="324"/>
            <ac:picMk id="32" creationId="{58D156B1-2138-4CFE-846C-FAC1306C3E22}"/>
          </ac:picMkLst>
        </pc:picChg>
        <pc:picChg chg="mod">
          <ac:chgData name="Itamar Ginsberg" userId="df39d3b0-8e91-4b46-9009-30407072344b" providerId="ADAL" clId="{A3FFEA7F-49E5-4FE4-9746-273BD846343C}" dt="2022-01-06T10:38:31.138" v="2403" actId="1076"/>
          <ac:picMkLst>
            <pc:docMk/>
            <pc:sldMk cId="569073040" sldId="324"/>
            <ac:picMk id="33" creationId="{7C3092AE-FD0C-42F7-A442-5C6A6C24E223}"/>
          </ac:picMkLst>
        </pc:picChg>
        <pc:picChg chg="mod">
          <ac:chgData name="Itamar Ginsberg" userId="df39d3b0-8e91-4b46-9009-30407072344b" providerId="ADAL" clId="{A3FFEA7F-49E5-4FE4-9746-273BD846343C}" dt="2022-01-06T10:38:31.138" v="2403" actId="1076"/>
          <ac:picMkLst>
            <pc:docMk/>
            <pc:sldMk cId="569073040" sldId="324"/>
            <ac:picMk id="34" creationId="{7C90C7AD-189C-46D6-AFFC-C851A0A07DA3}"/>
          </ac:picMkLst>
        </pc:picChg>
        <pc:picChg chg="mod">
          <ac:chgData name="Itamar Ginsberg" userId="df39d3b0-8e91-4b46-9009-30407072344b" providerId="ADAL" clId="{A3FFEA7F-49E5-4FE4-9746-273BD846343C}" dt="2022-01-06T10:38:31.138" v="2403" actId="1076"/>
          <ac:picMkLst>
            <pc:docMk/>
            <pc:sldMk cId="569073040" sldId="324"/>
            <ac:picMk id="35" creationId="{953C6419-E3A9-4C84-91C8-C55638A5BC24}"/>
          </ac:picMkLst>
        </pc:picChg>
        <pc:picChg chg="mod">
          <ac:chgData name="Itamar Ginsberg" userId="df39d3b0-8e91-4b46-9009-30407072344b" providerId="ADAL" clId="{A3FFEA7F-49E5-4FE4-9746-273BD846343C}" dt="2022-01-06T10:38:31.138" v="2403" actId="1076"/>
          <ac:picMkLst>
            <pc:docMk/>
            <pc:sldMk cId="569073040" sldId="324"/>
            <ac:picMk id="36" creationId="{B1D9B0C6-88E2-4BF1-9765-6E836AE35BC5}"/>
          </ac:picMkLst>
        </pc:picChg>
        <pc:cxnChg chg="mod">
          <ac:chgData name="Itamar Ginsberg" userId="df39d3b0-8e91-4b46-9009-30407072344b" providerId="ADAL" clId="{A3FFEA7F-49E5-4FE4-9746-273BD846343C}" dt="2022-01-06T10:38:31.138" v="2403" actId="1076"/>
          <ac:cxnSpMkLst>
            <pc:docMk/>
            <pc:sldMk cId="569073040" sldId="324"/>
            <ac:cxnSpMk id="16" creationId="{CF486DD4-57CA-419D-A37C-787AB8BC338A}"/>
          </ac:cxnSpMkLst>
        </pc:cxnChg>
        <pc:cxnChg chg="mod">
          <ac:chgData name="Itamar Ginsberg" userId="df39d3b0-8e91-4b46-9009-30407072344b" providerId="ADAL" clId="{A3FFEA7F-49E5-4FE4-9746-273BD846343C}" dt="2022-01-06T10:38:31.138" v="2403" actId="1076"/>
          <ac:cxnSpMkLst>
            <pc:docMk/>
            <pc:sldMk cId="569073040" sldId="324"/>
            <ac:cxnSpMk id="17" creationId="{1D8184B1-C544-44A0-9189-D1E3D0D6C17D}"/>
          </ac:cxnSpMkLst>
        </pc:cxnChg>
        <pc:cxnChg chg="mod">
          <ac:chgData name="Itamar Ginsberg" userId="df39d3b0-8e91-4b46-9009-30407072344b" providerId="ADAL" clId="{A3FFEA7F-49E5-4FE4-9746-273BD846343C}" dt="2022-01-06T10:38:31.138" v="2403" actId="1076"/>
          <ac:cxnSpMkLst>
            <pc:docMk/>
            <pc:sldMk cId="569073040" sldId="324"/>
            <ac:cxnSpMk id="23" creationId="{5C2BF0C9-1B2F-474B-89A9-796A5967C066}"/>
          </ac:cxnSpMkLst>
        </pc:cxnChg>
        <pc:cxnChg chg="mod">
          <ac:chgData name="Itamar Ginsberg" userId="df39d3b0-8e91-4b46-9009-30407072344b" providerId="ADAL" clId="{A3FFEA7F-49E5-4FE4-9746-273BD846343C}" dt="2022-01-06T10:38:31.138" v="2403" actId="1076"/>
          <ac:cxnSpMkLst>
            <pc:docMk/>
            <pc:sldMk cId="569073040" sldId="324"/>
            <ac:cxnSpMk id="24" creationId="{C0697255-F04A-481D-A2C5-0EFC7519794B}"/>
          </ac:cxnSpMkLst>
        </pc:cxnChg>
        <pc:cxnChg chg="mod">
          <ac:chgData name="Itamar Ginsberg" userId="df39d3b0-8e91-4b46-9009-30407072344b" providerId="ADAL" clId="{A3FFEA7F-49E5-4FE4-9746-273BD846343C}" dt="2022-01-06T10:38:31.138" v="2403" actId="1076"/>
          <ac:cxnSpMkLst>
            <pc:docMk/>
            <pc:sldMk cId="569073040" sldId="324"/>
            <ac:cxnSpMk id="38" creationId="{611A61AA-107B-4D41-BF57-7973A9C4793D}"/>
          </ac:cxnSpMkLst>
        </pc:cxnChg>
        <pc:cxnChg chg="mod">
          <ac:chgData name="Itamar Ginsberg" userId="df39d3b0-8e91-4b46-9009-30407072344b" providerId="ADAL" clId="{A3FFEA7F-49E5-4FE4-9746-273BD846343C}" dt="2022-01-06T10:38:31.138" v="2403" actId="1076"/>
          <ac:cxnSpMkLst>
            <pc:docMk/>
            <pc:sldMk cId="569073040" sldId="324"/>
            <ac:cxnSpMk id="39" creationId="{7029F935-D80F-4AB8-82F7-717C740CC009}"/>
          </ac:cxnSpMkLst>
        </pc:cxnChg>
        <pc:cxnChg chg="mod">
          <ac:chgData name="Itamar Ginsberg" userId="df39d3b0-8e91-4b46-9009-30407072344b" providerId="ADAL" clId="{A3FFEA7F-49E5-4FE4-9746-273BD846343C}" dt="2022-01-06T10:38:31.138" v="2403" actId="1076"/>
          <ac:cxnSpMkLst>
            <pc:docMk/>
            <pc:sldMk cId="569073040" sldId="324"/>
            <ac:cxnSpMk id="40" creationId="{6F6B60EC-B8CA-47EA-AC51-D164ABDF2671}"/>
          </ac:cxnSpMkLst>
        </pc:cxnChg>
        <pc:cxnChg chg="mod">
          <ac:chgData name="Itamar Ginsberg" userId="df39d3b0-8e91-4b46-9009-30407072344b" providerId="ADAL" clId="{A3FFEA7F-49E5-4FE4-9746-273BD846343C}" dt="2022-01-06T10:38:31.138" v="2403" actId="1076"/>
          <ac:cxnSpMkLst>
            <pc:docMk/>
            <pc:sldMk cId="569073040" sldId="324"/>
            <ac:cxnSpMk id="41" creationId="{92308588-C847-4CAF-BF50-0446CE06B340}"/>
          </ac:cxnSpMkLst>
        </pc:cxnChg>
        <pc:cxnChg chg="mod">
          <ac:chgData name="Itamar Ginsberg" userId="df39d3b0-8e91-4b46-9009-30407072344b" providerId="ADAL" clId="{A3FFEA7F-49E5-4FE4-9746-273BD846343C}" dt="2022-01-06T10:38:31.138" v="2403" actId="1076"/>
          <ac:cxnSpMkLst>
            <pc:docMk/>
            <pc:sldMk cId="569073040" sldId="324"/>
            <ac:cxnSpMk id="42" creationId="{C9DE510C-4DDB-4806-81A5-80D3A4E54209}"/>
          </ac:cxnSpMkLst>
        </pc:cxnChg>
        <pc:cxnChg chg="mod">
          <ac:chgData name="Itamar Ginsberg" userId="df39d3b0-8e91-4b46-9009-30407072344b" providerId="ADAL" clId="{A3FFEA7F-49E5-4FE4-9746-273BD846343C}" dt="2022-01-06T10:38:31.138" v="2403" actId="1076"/>
          <ac:cxnSpMkLst>
            <pc:docMk/>
            <pc:sldMk cId="569073040" sldId="324"/>
            <ac:cxnSpMk id="43" creationId="{CB0A7A27-53E7-4AD8-AE5F-C7816CA85B27}"/>
          </ac:cxnSpMkLst>
        </pc:cxnChg>
        <pc:cxnChg chg="mod">
          <ac:chgData name="Itamar Ginsberg" userId="df39d3b0-8e91-4b46-9009-30407072344b" providerId="ADAL" clId="{A3FFEA7F-49E5-4FE4-9746-273BD846343C}" dt="2022-01-06T10:38:31.138" v="2403" actId="1076"/>
          <ac:cxnSpMkLst>
            <pc:docMk/>
            <pc:sldMk cId="569073040" sldId="324"/>
            <ac:cxnSpMk id="44" creationId="{1E337AB3-8105-4BC1-86F7-FA2F06E450B3}"/>
          </ac:cxnSpMkLst>
        </pc:cxnChg>
        <pc:cxnChg chg="mod">
          <ac:chgData name="Itamar Ginsberg" userId="df39d3b0-8e91-4b46-9009-30407072344b" providerId="ADAL" clId="{A3FFEA7F-49E5-4FE4-9746-273BD846343C}" dt="2022-01-06T10:38:31.138" v="2403" actId="1076"/>
          <ac:cxnSpMkLst>
            <pc:docMk/>
            <pc:sldMk cId="569073040" sldId="324"/>
            <ac:cxnSpMk id="45" creationId="{EDCB6256-894A-49F4-A8AA-8987F3358373}"/>
          </ac:cxnSpMkLst>
        </pc:cxnChg>
      </pc:sldChg>
      <pc:sldChg chg="addSp delSp add mod ord modTransition addAnim delAnim modShow">
        <pc:chgData name="Itamar Ginsberg" userId="df39d3b0-8e91-4b46-9009-30407072344b" providerId="ADAL" clId="{A3FFEA7F-49E5-4FE4-9746-273BD846343C}" dt="2022-01-06T11:40:15.751" v="2980"/>
        <pc:sldMkLst>
          <pc:docMk/>
          <pc:sldMk cId="1100005451" sldId="325"/>
        </pc:sldMkLst>
        <pc:spChg chg="add del">
          <ac:chgData name="Itamar Ginsberg" userId="df39d3b0-8e91-4b46-9009-30407072344b" providerId="ADAL" clId="{A3FFEA7F-49E5-4FE4-9746-273BD846343C}" dt="2022-01-06T10:48:14.970" v="2828" actId="478"/>
          <ac:spMkLst>
            <pc:docMk/>
            <pc:sldMk cId="1100005451" sldId="325"/>
            <ac:spMk id="7" creationId="{4C7CD7A3-CEE8-45C0-822D-DE2B5CADC550}"/>
          </ac:spMkLst>
        </pc:spChg>
        <pc:grpChg chg="add del">
          <ac:chgData name="Itamar Ginsberg" userId="df39d3b0-8e91-4b46-9009-30407072344b" providerId="ADAL" clId="{A3FFEA7F-49E5-4FE4-9746-273BD846343C}" dt="2022-01-06T10:48:15.553" v="2829" actId="478"/>
          <ac:grpSpMkLst>
            <pc:docMk/>
            <pc:sldMk cId="1100005451" sldId="325"/>
            <ac:grpSpMk id="16" creationId="{444EDCE4-64ED-4865-A084-F818BA24D302}"/>
          </ac:grpSpMkLst>
        </pc:grpChg>
        <pc:picChg chg="del">
          <ac:chgData name="Itamar Ginsberg" userId="df39d3b0-8e91-4b46-9009-30407072344b" providerId="ADAL" clId="{A3FFEA7F-49E5-4FE4-9746-273BD846343C}" dt="2022-01-06T10:47:44.812" v="2825" actId="478"/>
          <ac:picMkLst>
            <pc:docMk/>
            <pc:sldMk cId="1100005451" sldId="325"/>
            <ac:picMk id="11" creationId="{CABCDCC9-E4B5-4AFB-B3F4-74DAF973DDD1}"/>
          </ac:picMkLst>
        </pc:picChg>
      </pc:sldChg>
      <pc:sldChg chg="modSp mod modTransition">
        <pc:chgData name="Itamar Ginsberg" userId="df39d3b0-8e91-4b46-9009-30407072344b" providerId="ADAL" clId="{A3FFEA7F-49E5-4FE4-9746-273BD846343C}" dt="2022-01-06T11:40:15.751" v="2980"/>
        <pc:sldMkLst>
          <pc:docMk/>
          <pc:sldMk cId="446036585" sldId="327"/>
        </pc:sldMkLst>
        <pc:spChg chg="mod">
          <ac:chgData name="Itamar Ginsberg" userId="df39d3b0-8e91-4b46-9009-30407072344b" providerId="ADAL" clId="{A3FFEA7F-49E5-4FE4-9746-273BD846343C}" dt="2022-01-06T11:32:55.854" v="2928" actId="15"/>
          <ac:spMkLst>
            <pc:docMk/>
            <pc:sldMk cId="446036585" sldId="327"/>
            <ac:spMk id="3" creationId="{00000000-0000-0000-0000-000000000000}"/>
          </ac:spMkLst>
        </pc:spChg>
      </pc:sldChg>
      <pc:sldMasterChg chg="addSp delSp modSp modSldLayout">
        <pc:chgData name="Itamar Ginsberg" userId="df39d3b0-8e91-4b46-9009-30407072344b" providerId="ADAL" clId="{A3FFEA7F-49E5-4FE4-9746-273BD846343C}" dt="2022-01-05T19:14:23.737" v="76"/>
        <pc:sldMasterMkLst>
          <pc:docMk/>
          <pc:sldMasterMk cId="3324612268" sldId="2147483708"/>
        </pc:sldMasterMkLst>
        <pc:spChg chg="add del mod">
          <ac:chgData name="Itamar Ginsberg" userId="df39d3b0-8e91-4b46-9009-30407072344b" providerId="ADAL" clId="{A3FFEA7F-49E5-4FE4-9746-273BD846343C}" dt="2022-01-05T19:10:28.489" v="34"/>
          <ac:spMkLst>
            <pc:docMk/>
            <pc:sldMasterMk cId="3324612268" sldId="2147483708"/>
            <ac:spMk id="7" creationId="{8B2A3A62-9A95-4DDA-8568-19B875605BA0}"/>
          </ac:spMkLst>
        </pc:spChg>
        <pc:spChg chg="add del mod">
          <ac:chgData name="Itamar Ginsberg" userId="df39d3b0-8e91-4b46-9009-30407072344b" providerId="ADAL" clId="{A3FFEA7F-49E5-4FE4-9746-273BD846343C}" dt="2022-01-05T19:10:28.489" v="34"/>
          <ac:spMkLst>
            <pc:docMk/>
            <pc:sldMasterMk cId="3324612268" sldId="2147483708"/>
            <ac:spMk id="8" creationId="{92F838D1-DE4E-479E-A333-4565764B687C}"/>
          </ac:spMkLst>
        </pc:spChg>
        <pc:spChg chg="add del mod">
          <ac:chgData name="Itamar Ginsberg" userId="df39d3b0-8e91-4b46-9009-30407072344b" providerId="ADAL" clId="{A3FFEA7F-49E5-4FE4-9746-273BD846343C}" dt="2022-01-05T19:10:28.489" v="34"/>
          <ac:spMkLst>
            <pc:docMk/>
            <pc:sldMasterMk cId="3324612268" sldId="2147483708"/>
            <ac:spMk id="9" creationId="{18FF6036-DC01-4948-87FC-E0271C5DFBE2}"/>
          </ac:spMkLst>
        </pc:spChg>
        <pc:spChg chg="add del mod">
          <ac:chgData name="Itamar Ginsberg" userId="df39d3b0-8e91-4b46-9009-30407072344b" providerId="ADAL" clId="{A3FFEA7F-49E5-4FE4-9746-273BD846343C}" dt="2022-01-05T19:10:28.489" v="34"/>
          <ac:spMkLst>
            <pc:docMk/>
            <pc:sldMasterMk cId="3324612268" sldId="2147483708"/>
            <ac:spMk id="10" creationId="{400818D2-443F-4FC2-8463-271610805C84}"/>
          </ac:spMkLst>
        </pc:spChg>
        <pc:spChg chg="add del mod">
          <ac:chgData name="Itamar Ginsberg" userId="df39d3b0-8e91-4b46-9009-30407072344b" providerId="ADAL" clId="{A3FFEA7F-49E5-4FE4-9746-273BD846343C}" dt="2022-01-05T19:10:28.489" v="34"/>
          <ac:spMkLst>
            <pc:docMk/>
            <pc:sldMasterMk cId="3324612268" sldId="2147483708"/>
            <ac:spMk id="11" creationId="{266E9447-9133-4A11-B0E0-CD4CA2A85241}"/>
          </ac:spMkLst>
        </pc:spChg>
        <pc:spChg chg="mod">
          <ac:chgData name="Itamar Ginsberg" userId="df39d3b0-8e91-4b46-9009-30407072344b" providerId="ADAL" clId="{A3FFEA7F-49E5-4FE4-9746-273BD846343C}" dt="2022-01-05T19:10:27.725" v="33"/>
          <ac:spMkLst>
            <pc:docMk/>
            <pc:sldMasterMk cId="3324612268" sldId="2147483708"/>
            <ac:spMk id="13" creationId="{584870A0-9E17-43FA-8CCF-81A443D2BC11}"/>
          </ac:spMkLst>
        </pc:spChg>
        <pc:spChg chg="mod">
          <ac:chgData name="Itamar Ginsberg" userId="df39d3b0-8e91-4b46-9009-30407072344b" providerId="ADAL" clId="{A3FFEA7F-49E5-4FE4-9746-273BD846343C}" dt="2022-01-05T19:10:27.725" v="33"/>
          <ac:spMkLst>
            <pc:docMk/>
            <pc:sldMasterMk cId="3324612268" sldId="2147483708"/>
            <ac:spMk id="14" creationId="{EF8EC9F3-0FF2-4393-919B-85CD48741210}"/>
          </ac:spMkLst>
        </pc:spChg>
        <pc:spChg chg="mod">
          <ac:chgData name="Itamar Ginsberg" userId="df39d3b0-8e91-4b46-9009-30407072344b" providerId="ADAL" clId="{A3FFEA7F-49E5-4FE4-9746-273BD846343C}" dt="2022-01-05T19:10:27.725" v="33"/>
          <ac:spMkLst>
            <pc:docMk/>
            <pc:sldMasterMk cId="3324612268" sldId="2147483708"/>
            <ac:spMk id="15" creationId="{D60B73A6-0AEC-4D5D-A1D1-BA6CB0510230}"/>
          </ac:spMkLst>
        </pc:spChg>
        <pc:spChg chg="mod">
          <ac:chgData name="Itamar Ginsberg" userId="df39d3b0-8e91-4b46-9009-30407072344b" providerId="ADAL" clId="{A3FFEA7F-49E5-4FE4-9746-273BD846343C}" dt="2022-01-05T19:10:27.725" v="33"/>
          <ac:spMkLst>
            <pc:docMk/>
            <pc:sldMasterMk cId="3324612268" sldId="2147483708"/>
            <ac:spMk id="17" creationId="{A559F218-05AE-40E5-AB4F-A72803608786}"/>
          </ac:spMkLst>
        </pc:spChg>
        <pc:spChg chg="mod">
          <ac:chgData name="Itamar Ginsberg" userId="df39d3b0-8e91-4b46-9009-30407072344b" providerId="ADAL" clId="{A3FFEA7F-49E5-4FE4-9746-273BD846343C}" dt="2022-01-05T19:10:27.725" v="33"/>
          <ac:spMkLst>
            <pc:docMk/>
            <pc:sldMasterMk cId="3324612268" sldId="2147483708"/>
            <ac:spMk id="18" creationId="{2FCD931E-7792-43E0-9277-CF7EFE02A41C}"/>
          </ac:spMkLst>
        </pc:spChg>
        <pc:spChg chg="mod">
          <ac:chgData name="Itamar Ginsberg" userId="df39d3b0-8e91-4b46-9009-30407072344b" providerId="ADAL" clId="{A3FFEA7F-49E5-4FE4-9746-273BD846343C}" dt="2022-01-05T19:10:27.725" v="33"/>
          <ac:spMkLst>
            <pc:docMk/>
            <pc:sldMasterMk cId="3324612268" sldId="2147483708"/>
            <ac:spMk id="19" creationId="{2BF1C7E8-D5E5-4496-8A44-CCEBB194C792}"/>
          </ac:spMkLst>
        </pc:spChg>
        <pc:spChg chg="mod">
          <ac:chgData name="Itamar Ginsberg" userId="df39d3b0-8e91-4b46-9009-30407072344b" providerId="ADAL" clId="{A3FFEA7F-49E5-4FE4-9746-273BD846343C}" dt="2022-01-05T19:10:27.725" v="33"/>
          <ac:spMkLst>
            <pc:docMk/>
            <pc:sldMasterMk cId="3324612268" sldId="2147483708"/>
            <ac:spMk id="20" creationId="{116F6B04-4C3C-4F5C-9BA0-90B7402CA7D3}"/>
          </ac:spMkLst>
        </pc:spChg>
        <pc:spChg chg="mod">
          <ac:chgData name="Itamar Ginsberg" userId="df39d3b0-8e91-4b46-9009-30407072344b" providerId="ADAL" clId="{A3FFEA7F-49E5-4FE4-9746-273BD846343C}" dt="2022-01-05T19:10:27.725" v="33"/>
          <ac:spMkLst>
            <pc:docMk/>
            <pc:sldMasterMk cId="3324612268" sldId="2147483708"/>
            <ac:spMk id="21" creationId="{7B98E40F-77C9-4F25-83E4-0AC0B56D3290}"/>
          </ac:spMkLst>
        </pc:spChg>
        <pc:spChg chg="mod">
          <ac:chgData name="Itamar Ginsberg" userId="df39d3b0-8e91-4b46-9009-30407072344b" providerId="ADAL" clId="{A3FFEA7F-49E5-4FE4-9746-273BD846343C}" dt="2022-01-05T19:10:27.725" v="33"/>
          <ac:spMkLst>
            <pc:docMk/>
            <pc:sldMasterMk cId="3324612268" sldId="2147483708"/>
            <ac:spMk id="22" creationId="{3B89A200-3026-4B8F-8139-84C9556A1BF7}"/>
          </ac:spMkLst>
        </pc:spChg>
        <pc:spChg chg="mod">
          <ac:chgData name="Itamar Ginsberg" userId="df39d3b0-8e91-4b46-9009-30407072344b" providerId="ADAL" clId="{A3FFEA7F-49E5-4FE4-9746-273BD846343C}" dt="2022-01-05T19:10:27.725" v="33"/>
          <ac:spMkLst>
            <pc:docMk/>
            <pc:sldMasterMk cId="3324612268" sldId="2147483708"/>
            <ac:spMk id="23" creationId="{3821809A-A67F-46F6-BC48-4978FB86EA00}"/>
          </ac:spMkLst>
        </pc:spChg>
        <pc:spChg chg="mod">
          <ac:chgData name="Itamar Ginsberg" userId="df39d3b0-8e91-4b46-9009-30407072344b" providerId="ADAL" clId="{A3FFEA7F-49E5-4FE4-9746-273BD846343C}" dt="2022-01-05T19:10:27.725" v="33"/>
          <ac:spMkLst>
            <pc:docMk/>
            <pc:sldMasterMk cId="3324612268" sldId="2147483708"/>
            <ac:spMk id="24" creationId="{09ABDB58-C1B5-4642-8684-39CF55595B6D}"/>
          </ac:spMkLst>
        </pc:spChg>
        <pc:spChg chg="mod">
          <ac:chgData name="Itamar Ginsberg" userId="df39d3b0-8e91-4b46-9009-30407072344b" providerId="ADAL" clId="{A3FFEA7F-49E5-4FE4-9746-273BD846343C}" dt="2022-01-05T19:10:27.725" v="33"/>
          <ac:spMkLst>
            <pc:docMk/>
            <pc:sldMasterMk cId="3324612268" sldId="2147483708"/>
            <ac:spMk id="25" creationId="{2B5DB6E3-BBD8-47F1-AB95-7EE518400C32}"/>
          </ac:spMkLst>
        </pc:spChg>
        <pc:spChg chg="mod">
          <ac:chgData name="Itamar Ginsberg" userId="df39d3b0-8e91-4b46-9009-30407072344b" providerId="ADAL" clId="{A3FFEA7F-49E5-4FE4-9746-273BD846343C}" dt="2022-01-05T19:10:27.725" v="33"/>
          <ac:spMkLst>
            <pc:docMk/>
            <pc:sldMasterMk cId="3324612268" sldId="2147483708"/>
            <ac:spMk id="26" creationId="{569E464F-9F2A-436F-8CF6-B4858464F484}"/>
          </ac:spMkLst>
        </pc:spChg>
        <pc:spChg chg="mod">
          <ac:chgData name="Itamar Ginsberg" userId="df39d3b0-8e91-4b46-9009-30407072344b" providerId="ADAL" clId="{A3FFEA7F-49E5-4FE4-9746-273BD846343C}" dt="2022-01-05T19:10:27.725" v="33"/>
          <ac:spMkLst>
            <pc:docMk/>
            <pc:sldMasterMk cId="3324612268" sldId="2147483708"/>
            <ac:spMk id="27" creationId="{F035F0AF-3474-4C80-AFD4-870852CA5C33}"/>
          </ac:spMkLst>
        </pc:spChg>
        <pc:spChg chg="mod">
          <ac:chgData name="Itamar Ginsberg" userId="df39d3b0-8e91-4b46-9009-30407072344b" providerId="ADAL" clId="{A3FFEA7F-49E5-4FE4-9746-273BD846343C}" dt="2022-01-05T19:10:27.725" v="33"/>
          <ac:spMkLst>
            <pc:docMk/>
            <pc:sldMasterMk cId="3324612268" sldId="2147483708"/>
            <ac:spMk id="28" creationId="{AE5E3D56-9B93-48F4-A52C-A5FA5B8AC650}"/>
          </ac:spMkLst>
        </pc:spChg>
        <pc:spChg chg="mod">
          <ac:chgData name="Itamar Ginsberg" userId="df39d3b0-8e91-4b46-9009-30407072344b" providerId="ADAL" clId="{A3FFEA7F-49E5-4FE4-9746-273BD846343C}" dt="2022-01-05T19:10:27.725" v="33"/>
          <ac:spMkLst>
            <pc:docMk/>
            <pc:sldMasterMk cId="3324612268" sldId="2147483708"/>
            <ac:spMk id="29" creationId="{20A481A6-CBDF-425F-8C08-E56C3F09962D}"/>
          </ac:spMkLst>
        </pc:spChg>
        <pc:spChg chg="mod">
          <ac:chgData name="Itamar Ginsberg" userId="df39d3b0-8e91-4b46-9009-30407072344b" providerId="ADAL" clId="{A3FFEA7F-49E5-4FE4-9746-273BD846343C}" dt="2022-01-05T19:10:27.725" v="33"/>
          <ac:spMkLst>
            <pc:docMk/>
            <pc:sldMasterMk cId="3324612268" sldId="2147483708"/>
            <ac:spMk id="30" creationId="{EF9180B2-9C62-4878-915B-B4818208E805}"/>
          </ac:spMkLst>
        </pc:spChg>
        <pc:spChg chg="mod">
          <ac:chgData name="Itamar Ginsberg" userId="df39d3b0-8e91-4b46-9009-30407072344b" providerId="ADAL" clId="{A3FFEA7F-49E5-4FE4-9746-273BD846343C}" dt="2022-01-05T19:10:27.725" v="33"/>
          <ac:spMkLst>
            <pc:docMk/>
            <pc:sldMasterMk cId="3324612268" sldId="2147483708"/>
            <ac:spMk id="31" creationId="{58438F98-482F-4203-8C91-DEBF5B903CFD}"/>
          </ac:spMkLst>
        </pc:spChg>
        <pc:spChg chg="mod">
          <ac:chgData name="Itamar Ginsberg" userId="df39d3b0-8e91-4b46-9009-30407072344b" providerId="ADAL" clId="{A3FFEA7F-49E5-4FE4-9746-273BD846343C}" dt="2022-01-05T19:10:27.725" v="33"/>
          <ac:spMkLst>
            <pc:docMk/>
            <pc:sldMasterMk cId="3324612268" sldId="2147483708"/>
            <ac:spMk id="32" creationId="{DA223124-4CA3-4988-94AF-F82931DE6923}"/>
          </ac:spMkLst>
        </pc:spChg>
        <pc:spChg chg="mod">
          <ac:chgData name="Itamar Ginsberg" userId="df39d3b0-8e91-4b46-9009-30407072344b" providerId="ADAL" clId="{A3FFEA7F-49E5-4FE4-9746-273BD846343C}" dt="2022-01-05T19:10:27.725" v="33"/>
          <ac:spMkLst>
            <pc:docMk/>
            <pc:sldMasterMk cId="3324612268" sldId="2147483708"/>
            <ac:spMk id="33" creationId="{CA88AFBE-71AD-41EF-9E9E-08E55E301F24}"/>
          </ac:spMkLst>
        </pc:spChg>
        <pc:spChg chg="mod">
          <ac:chgData name="Itamar Ginsberg" userId="df39d3b0-8e91-4b46-9009-30407072344b" providerId="ADAL" clId="{A3FFEA7F-49E5-4FE4-9746-273BD846343C}" dt="2022-01-05T19:10:27.725" v="33"/>
          <ac:spMkLst>
            <pc:docMk/>
            <pc:sldMasterMk cId="3324612268" sldId="2147483708"/>
            <ac:spMk id="34" creationId="{6ACF1D82-39E8-41FE-AA59-1DE3C169CB9D}"/>
          </ac:spMkLst>
        </pc:spChg>
        <pc:spChg chg="mod">
          <ac:chgData name="Itamar Ginsberg" userId="df39d3b0-8e91-4b46-9009-30407072344b" providerId="ADAL" clId="{A3FFEA7F-49E5-4FE4-9746-273BD846343C}" dt="2022-01-05T19:10:27.725" v="33"/>
          <ac:spMkLst>
            <pc:docMk/>
            <pc:sldMasterMk cId="3324612268" sldId="2147483708"/>
            <ac:spMk id="35" creationId="{B495F6B9-222A-4436-94EA-0D171C0D665A}"/>
          </ac:spMkLst>
        </pc:spChg>
        <pc:spChg chg="mod">
          <ac:chgData name="Itamar Ginsberg" userId="df39d3b0-8e91-4b46-9009-30407072344b" providerId="ADAL" clId="{A3FFEA7F-49E5-4FE4-9746-273BD846343C}" dt="2022-01-05T19:10:27.725" v="33"/>
          <ac:spMkLst>
            <pc:docMk/>
            <pc:sldMasterMk cId="3324612268" sldId="2147483708"/>
            <ac:spMk id="36" creationId="{B1DA2160-3EDB-4D26-B016-62DAD5C66798}"/>
          </ac:spMkLst>
        </pc:spChg>
        <pc:spChg chg="mod">
          <ac:chgData name="Itamar Ginsberg" userId="df39d3b0-8e91-4b46-9009-30407072344b" providerId="ADAL" clId="{A3FFEA7F-49E5-4FE4-9746-273BD846343C}" dt="2022-01-05T19:10:27.725" v="33"/>
          <ac:spMkLst>
            <pc:docMk/>
            <pc:sldMasterMk cId="3324612268" sldId="2147483708"/>
            <ac:spMk id="37" creationId="{1FEE20F5-BD38-4D5E-A068-47BC392DF08A}"/>
          </ac:spMkLst>
        </pc:spChg>
        <pc:spChg chg="mod">
          <ac:chgData name="Itamar Ginsberg" userId="df39d3b0-8e91-4b46-9009-30407072344b" providerId="ADAL" clId="{A3FFEA7F-49E5-4FE4-9746-273BD846343C}" dt="2022-01-05T19:10:27.725" v="33"/>
          <ac:spMkLst>
            <pc:docMk/>
            <pc:sldMasterMk cId="3324612268" sldId="2147483708"/>
            <ac:spMk id="38" creationId="{FC5D6B64-3BAA-4F10-94FE-3A11521A42D4}"/>
          </ac:spMkLst>
        </pc:spChg>
        <pc:spChg chg="mod">
          <ac:chgData name="Itamar Ginsberg" userId="df39d3b0-8e91-4b46-9009-30407072344b" providerId="ADAL" clId="{A3FFEA7F-49E5-4FE4-9746-273BD846343C}" dt="2022-01-05T19:10:27.725" v="33"/>
          <ac:spMkLst>
            <pc:docMk/>
            <pc:sldMasterMk cId="3324612268" sldId="2147483708"/>
            <ac:spMk id="39" creationId="{53B0FB2A-45E9-4579-9AF9-A8C6D8852A91}"/>
          </ac:spMkLst>
        </pc:spChg>
        <pc:spChg chg="mod">
          <ac:chgData name="Itamar Ginsberg" userId="df39d3b0-8e91-4b46-9009-30407072344b" providerId="ADAL" clId="{A3FFEA7F-49E5-4FE4-9746-273BD846343C}" dt="2022-01-05T19:10:27.725" v="33"/>
          <ac:spMkLst>
            <pc:docMk/>
            <pc:sldMasterMk cId="3324612268" sldId="2147483708"/>
            <ac:spMk id="40" creationId="{111C4EA5-1365-4E6D-B495-DFE79A8613C7}"/>
          </ac:spMkLst>
        </pc:spChg>
        <pc:spChg chg="mod">
          <ac:chgData name="Itamar Ginsberg" userId="df39d3b0-8e91-4b46-9009-30407072344b" providerId="ADAL" clId="{A3FFEA7F-49E5-4FE4-9746-273BD846343C}" dt="2022-01-05T19:10:27.725" v="33"/>
          <ac:spMkLst>
            <pc:docMk/>
            <pc:sldMasterMk cId="3324612268" sldId="2147483708"/>
            <ac:spMk id="41" creationId="{9A1A74FD-13DB-4824-A8FF-019108498370}"/>
          </ac:spMkLst>
        </pc:spChg>
        <pc:spChg chg="add del mod">
          <ac:chgData name="Itamar Ginsberg" userId="df39d3b0-8e91-4b46-9009-30407072344b" providerId="ADAL" clId="{A3FFEA7F-49E5-4FE4-9746-273BD846343C}" dt="2022-01-05T19:10:28.489" v="34"/>
          <ac:spMkLst>
            <pc:docMk/>
            <pc:sldMasterMk cId="3324612268" sldId="2147483708"/>
            <ac:spMk id="42" creationId="{268A1CE6-8181-4088-AE64-9F1730A8E3AC}"/>
          </ac:spMkLst>
        </pc:spChg>
        <pc:spChg chg="add del mod">
          <ac:chgData name="Itamar Ginsberg" userId="df39d3b0-8e91-4b46-9009-30407072344b" providerId="ADAL" clId="{A3FFEA7F-49E5-4FE4-9746-273BD846343C}" dt="2022-01-05T19:10:28.489" v="34"/>
          <ac:spMkLst>
            <pc:docMk/>
            <pc:sldMasterMk cId="3324612268" sldId="2147483708"/>
            <ac:spMk id="43" creationId="{05355BC5-7C82-4165-BE86-D722F0E85513}"/>
          </ac:spMkLst>
        </pc:spChg>
        <pc:spChg chg="add del mod">
          <ac:chgData name="Itamar Ginsberg" userId="df39d3b0-8e91-4b46-9009-30407072344b" providerId="ADAL" clId="{A3FFEA7F-49E5-4FE4-9746-273BD846343C}" dt="2022-01-05T19:10:28.489" v="34"/>
          <ac:spMkLst>
            <pc:docMk/>
            <pc:sldMasterMk cId="3324612268" sldId="2147483708"/>
            <ac:spMk id="44" creationId="{74C8EF91-F511-4C92-AB31-9A50738CE24C}"/>
          </ac:spMkLst>
        </pc:spChg>
        <pc:spChg chg="add del mod">
          <ac:chgData name="Itamar Ginsberg" userId="df39d3b0-8e91-4b46-9009-30407072344b" providerId="ADAL" clId="{A3FFEA7F-49E5-4FE4-9746-273BD846343C}" dt="2022-01-05T19:10:28.489" v="34"/>
          <ac:spMkLst>
            <pc:docMk/>
            <pc:sldMasterMk cId="3324612268" sldId="2147483708"/>
            <ac:spMk id="45" creationId="{099DB95B-64CF-42DB-9FE4-DC9FD9B52FA5}"/>
          </ac:spMkLst>
        </pc:spChg>
        <pc:spChg chg="add del mod">
          <ac:chgData name="Itamar Ginsberg" userId="df39d3b0-8e91-4b46-9009-30407072344b" providerId="ADAL" clId="{A3FFEA7F-49E5-4FE4-9746-273BD846343C}" dt="2022-01-05T19:10:28.489" v="34"/>
          <ac:spMkLst>
            <pc:docMk/>
            <pc:sldMasterMk cId="3324612268" sldId="2147483708"/>
            <ac:spMk id="46" creationId="{11EE3F84-02A8-4B53-BA79-5D893C6C95D4}"/>
          </ac:spMkLst>
        </pc:spChg>
        <pc:spChg chg="add mod">
          <ac:chgData name="Itamar Ginsberg" userId="df39d3b0-8e91-4b46-9009-30407072344b" providerId="ADAL" clId="{A3FFEA7F-49E5-4FE4-9746-273BD846343C}" dt="2022-01-05T19:10:30.153" v="35"/>
          <ac:spMkLst>
            <pc:docMk/>
            <pc:sldMasterMk cId="3324612268" sldId="2147483708"/>
            <ac:spMk id="47" creationId="{204AA7AE-39C8-4921-B4F4-DB6696A4E585}"/>
          </ac:spMkLst>
        </pc:spChg>
        <pc:spChg chg="add mod">
          <ac:chgData name="Itamar Ginsberg" userId="df39d3b0-8e91-4b46-9009-30407072344b" providerId="ADAL" clId="{A3FFEA7F-49E5-4FE4-9746-273BD846343C}" dt="2022-01-05T19:10:30.153" v="35"/>
          <ac:spMkLst>
            <pc:docMk/>
            <pc:sldMasterMk cId="3324612268" sldId="2147483708"/>
            <ac:spMk id="48" creationId="{8AD91859-1251-41A9-9885-1B471B4E374F}"/>
          </ac:spMkLst>
        </pc:spChg>
        <pc:spChg chg="add mod">
          <ac:chgData name="Itamar Ginsberg" userId="df39d3b0-8e91-4b46-9009-30407072344b" providerId="ADAL" clId="{A3FFEA7F-49E5-4FE4-9746-273BD846343C}" dt="2022-01-05T19:10:30.153" v="35"/>
          <ac:spMkLst>
            <pc:docMk/>
            <pc:sldMasterMk cId="3324612268" sldId="2147483708"/>
            <ac:spMk id="49" creationId="{6F0E007D-40EB-41D8-8F7A-DAB558D770C1}"/>
          </ac:spMkLst>
        </pc:spChg>
        <pc:spChg chg="add mod">
          <ac:chgData name="Itamar Ginsberg" userId="df39d3b0-8e91-4b46-9009-30407072344b" providerId="ADAL" clId="{A3FFEA7F-49E5-4FE4-9746-273BD846343C}" dt="2022-01-05T19:10:30.153" v="35"/>
          <ac:spMkLst>
            <pc:docMk/>
            <pc:sldMasterMk cId="3324612268" sldId="2147483708"/>
            <ac:spMk id="50" creationId="{32A95D0E-91DF-46B8-9054-962DF3ED07F2}"/>
          </ac:spMkLst>
        </pc:spChg>
        <pc:spChg chg="add mod">
          <ac:chgData name="Itamar Ginsberg" userId="df39d3b0-8e91-4b46-9009-30407072344b" providerId="ADAL" clId="{A3FFEA7F-49E5-4FE4-9746-273BD846343C}" dt="2022-01-05T19:10:30.153" v="35"/>
          <ac:spMkLst>
            <pc:docMk/>
            <pc:sldMasterMk cId="3324612268" sldId="2147483708"/>
            <ac:spMk id="51" creationId="{E3FAFF3F-47B4-4122-8CDF-5A253279385A}"/>
          </ac:spMkLst>
        </pc:spChg>
        <pc:spChg chg="mod">
          <ac:chgData name="Itamar Ginsberg" userId="df39d3b0-8e91-4b46-9009-30407072344b" providerId="ADAL" clId="{A3FFEA7F-49E5-4FE4-9746-273BD846343C}" dt="2022-01-05T19:10:30.153" v="35"/>
          <ac:spMkLst>
            <pc:docMk/>
            <pc:sldMasterMk cId="3324612268" sldId="2147483708"/>
            <ac:spMk id="53" creationId="{7291CE08-23CD-4A29-A1D5-99B9F110B578}"/>
          </ac:spMkLst>
        </pc:spChg>
        <pc:spChg chg="mod">
          <ac:chgData name="Itamar Ginsberg" userId="df39d3b0-8e91-4b46-9009-30407072344b" providerId="ADAL" clId="{A3FFEA7F-49E5-4FE4-9746-273BD846343C}" dt="2022-01-05T19:10:30.153" v="35"/>
          <ac:spMkLst>
            <pc:docMk/>
            <pc:sldMasterMk cId="3324612268" sldId="2147483708"/>
            <ac:spMk id="54" creationId="{FF1FC394-BA14-473B-BB7E-A2771DDE053E}"/>
          </ac:spMkLst>
        </pc:spChg>
        <pc:spChg chg="mod">
          <ac:chgData name="Itamar Ginsberg" userId="df39d3b0-8e91-4b46-9009-30407072344b" providerId="ADAL" clId="{A3FFEA7F-49E5-4FE4-9746-273BD846343C}" dt="2022-01-05T19:10:30.153" v="35"/>
          <ac:spMkLst>
            <pc:docMk/>
            <pc:sldMasterMk cId="3324612268" sldId="2147483708"/>
            <ac:spMk id="55" creationId="{BCEA508C-8691-4D97-85B1-66BFB3B523FE}"/>
          </ac:spMkLst>
        </pc:spChg>
        <pc:spChg chg="mod">
          <ac:chgData name="Itamar Ginsberg" userId="df39d3b0-8e91-4b46-9009-30407072344b" providerId="ADAL" clId="{A3FFEA7F-49E5-4FE4-9746-273BD846343C}" dt="2022-01-05T19:10:30.153" v="35"/>
          <ac:spMkLst>
            <pc:docMk/>
            <pc:sldMasterMk cId="3324612268" sldId="2147483708"/>
            <ac:spMk id="57" creationId="{C79B7589-BAF7-4FD1-A494-EA5E2C68AFFC}"/>
          </ac:spMkLst>
        </pc:spChg>
        <pc:spChg chg="mod">
          <ac:chgData name="Itamar Ginsberg" userId="df39d3b0-8e91-4b46-9009-30407072344b" providerId="ADAL" clId="{A3FFEA7F-49E5-4FE4-9746-273BD846343C}" dt="2022-01-05T19:10:30.153" v="35"/>
          <ac:spMkLst>
            <pc:docMk/>
            <pc:sldMasterMk cId="3324612268" sldId="2147483708"/>
            <ac:spMk id="58" creationId="{7C31F8AA-FEC1-4700-AAAF-7D8AEB1A1A6C}"/>
          </ac:spMkLst>
        </pc:spChg>
        <pc:spChg chg="mod">
          <ac:chgData name="Itamar Ginsberg" userId="df39d3b0-8e91-4b46-9009-30407072344b" providerId="ADAL" clId="{A3FFEA7F-49E5-4FE4-9746-273BD846343C}" dt="2022-01-05T19:10:30.153" v="35"/>
          <ac:spMkLst>
            <pc:docMk/>
            <pc:sldMasterMk cId="3324612268" sldId="2147483708"/>
            <ac:spMk id="59" creationId="{7348A690-4F20-45A9-A7DE-E2A7ADCC014D}"/>
          </ac:spMkLst>
        </pc:spChg>
        <pc:spChg chg="mod">
          <ac:chgData name="Itamar Ginsberg" userId="df39d3b0-8e91-4b46-9009-30407072344b" providerId="ADAL" clId="{A3FFEA7F-49E5-4FE4-9746-273BD846343C}" dt="2022-01-05T19:10:30.153" v="35"/>
          <ac:spMkLst>
            <pc:docMk/>
            <pc:sldMasterMk cId="3324612268" sldId="2147483708"/>
            <ac:spMk id="60" creationId="{CC69DAE4-99FE-44C8-8542-7A496E2A0B5C}"/>
          </ac:spMkLst>
        </pc:spChg>
        <pc:spChg chg="mod">
          <ac:chgData name="Itamar Ginsberg" userId="df39d3b0-8e91-4b46-9009-30407072344b" providerId="ADAL" clId="{A3FFEA7F-49E5-4FE4-9746-273BD846343C}" dt="2022-01-05T19:10:30.153" v="35"/>
          <ac:spMkLst>
            <pc:docMk/>
            <pc:sldMasterMk cId="3324612268" sldId="2147483708"/>
            <ac:spMk id="61" creationId="{53674CE2-02D4-4F0F-915C-7DDCBF988721}"/>
          </ac:spMkLst>
        </pc:spChg>
        <pc:spChg chg="mod">
          <ac:chgData name="Itamar Ginsberg" userId="df39d3b0-8e91-4b46-9009-30407072344b" providerId="ADAL" clId="{A3FFEA7F-49E5-4FE4-9746-273BD846343C}" dt="2022-01-05T19:10:30.153" v="35"/>
          <ac:spMkLst>
            <pc:docMk/>
            <pc:sldMasterMk cId="3324612268" sldId="2147483708"/>
            <ac:spMk id="62" creationId="{0EC23E71-9A52-4995-93A1-B18227EB7E6E}"/>
          </ac:spMkLst>
        </pc:spChg>
        <pc:spChg chg="mod">
          <ac:chgData name="Itamar Ginsberg" userId="df39d3b0-8e91-4b46-9009-30407072344b" providerId="ADAL" clId="{A3FFEA7F-49E5-4FE4-9746-273BD846343C}" dt="2022-01-05T19:10:30.153" v="35"/>
          <ac:spMkLst>
            <pc:docMk/>
            <pc:sldMasterMk cId="3324612268" sldId="2147483708"/>
            <ac:spMk id="63" creationId="{FF6D1457-D890-433D-B0A3-2B9B6C20CB42}"/>
          </ac:spMkLst>
        </pc:spChg>
        <pc:spChg chg="mod">
          <ac:chgData name="Itamar Ginsberg" userId="df39d3b0-8e91-4b46-9009-30407072344b" providerId="ADAL" clId="{A3FFEA7F-49E5-4FE4-9746-273BD846343C}" dt="2022-01-05T19:10:30.153" v="35"/>
          <ac:spMkLst>
            <pc:docMk/>
            <pc:sldMasterMk cId="3324612268" sldId="2147483708"/>
            <ac:spMk id="64" creationId="{76BD650D-345C-432C-BB8B-0E1F9E584F80}"/>
          </ac:spMkLst>
        </pc:spChg>
        <pc:spChg chg="mod">
          <ac:chgData name="Itamar Ginsberg" userId="df39d3b0-8e91-4b46-9009-30407072344b" providerId="ADAL" clId="{A3FFEA7F-49E5-4FE4-9746-273BD846343C}" dt="2022-01-05T19:10:30.153" v="35"/>
          <ac:spMkLst>
            <pc:docMk/>
            <pc:sldMasterMk cId="3324612268" sldId="2147483708"/>
            <ac:spMk id="65" creationId="{2D4E73FA-F435-48AC-A207-900C4CEA47BB}"/>
          </ac:spMkLst>
        </pc:spChg>
        <pc:spChg chg="mod">
          <ac:chgData name="Itamar Ginsberg" userId="df39d3b0-8e91-4b46-9009-30407072344b" providerId="ADAL" clId="{A3FFEA7F-49E5-4FE4-9746-273BD846343C}" dt="2022-01-05T19:10:30.153" v="35"/>
          <ac:spMkLst>
            <pc:docMk/>
            <pc:sldMasterMk cId="3324612268" sldId="2147483708"/>
            <ac:spMk id="66" creationId="{E61175B0-8D86-4106-B6A3-737339CF4000}"/>
          </ac:spMkLst>
        </pc:spChg>
        <pc:spChg chg="mod">
          <ac:chgData name="Itamar Ginsberg" userId="df39d3b0-8e91-4b46-9009-30407072344b" providerId="ADAL" clId="{A3FFEA7F-49E5-4FE4-9746-273BD846343C}" dt="2022-01-05T19:10:30.153" v="35"/>
          <ac:spMkLst>
            <pc:docMk/>
            <pc:sldMasterMk cId="3324612268" sldId="2147483708"/>
            <ac:spMk id="67" creationId="{993172EE-81BD-471E-8F64-4AFC9D8173AB}"/>
          </ac:spMkLst>
        </pc:spChg>
        <pc:spChg chg="mod">
          <ac:chgData name="Itamar Ginsberg" userId="df39d3b0-8e91-4b46-9009-30407072344b" providerId="ADAL" clId="{A3FFEA7F-49E5-4FE4-9746-273BD846343C}" dt="2022-01-05T19:10:30.153" v="35"/>
          <ac:spMkLst>
            <pc:docMk/>
            <pc:sldMasterMk cId="3324612268" sldId="2147483708"/>
            <ac:spMk id="68" creationId="{9D955423-B811-463A-8889-C2DC5C45EEE6}"/>
          </ac:spMkLst>
        </pc:spChg>
        <pc:spChg chg="mod">
          <ac:chgData name="Itamar Ginsberg" userId="df39d3b0-8e91-4b46-9009-30407072344b" providerId="ADAL" clId="{A3FFEA7F-49E5-4FE4-9746-273BD846343C}" dt="2022-01-05T19:10:30.153" v="35"/>
          <ac:spMkLst>
            <pc:docMk/>
            <pc:sldMasterMk cId="3324612268" sldId="2147483708"/>
            <ac:spMk id="69" creationId="{282F6819-33BF-4ACF-9482-B8C9324C7843}"/>
          </ac:spMkLst>
        </pc:spChg>
        <pc:spChg chg="mod">
          <ac:chgData name="Itamar Ginsberg" userId="df39d3b0-8e91-4b46-9009-30407072344b" providerId="ADAL" clId="{A3FFEA7F-49E5-4FE4-9746-273BD846343C}" dt="2022-01-05T19:10:30.153" v="35"/>
          <ac:spMkLst>
            <pc:docMk/>
            <pc:sldMasterMk cId="3324612268" sldId="2147483708"/>
            <ac:spMk id="70" creationId="{D6C1D58A-08CE-40A6-9626-C9F52B1C7B95}"/>
          </ac:spMkLst>
        </pc:spChg>
        <pc:spChg chg="mod">
          <ac:chgData name="Itamar Ginsberg" userId="df39d3b0-8e91-4b46-9009-30407072344b" providerId="ADAL" clId="{A3FFEA7F-49E5-4FE4-9746-273BD846343C}" dt="2022-01-05T19:10:30.153" v="35"/>
          <ac:spMkLst>
            <pc:docMk/>
            <pc:sldMasterMk cId="3324612268" sldId="2147483708"/>
            <ac:spMk id="71" creationId="{68BAB594-CDBD-4394-B80A-AB0EAA3CB31F}"/>
          </ac:spMkLst>
        </pc:spChg>
        <pc:spChg chg="mod">
          <ac:chgData name="Itamar Ginsberg" userId="df39d3b0-8e91-4b46-9009-30407072344b" providerId="ADAL" clId="{A3FFEA7F-49E5-4FE4-9746-273BD846343C}" dt="2022-01-05T19:10:30.153" v="35"/>
          <ac:spMkLst>
            <pc:docMk/>
            <pc:sldMasterMk cId="3324612268" sldId="2147483708"/>
            <ac:spMk id="72" creationId="{C0952120-2221-44C3-B43B-33C5C1B860ED}"/>
          </ac:spMkLst>
        </pc:spChg>
        <pc:spChg chg="mod">
          <ac:chgData name="Itamar Ginsberg" userId="df39d3b0-8e91-4b46-9009-30407072344b" providerId="ADAL" clId="{A3FFEA7F-49E5-4FE4-9746-273BD846343C}" dt="2022-01-05T19:10:30.153" v="35"/>
          <ac:spMkLst>
            <pc:docMk/>
            <pc:sldMasterMk cId="3324612268" sldId="2147483708"/>
            <ac:spMk id="73" creationId="{F40877ED-B4A0-4DE0-9496-C6117494B4B2}"/>
          </ac:spMkLst>
        </pc:spChg>
        <pc:spChg chg="mod">
          <ac:chgData name="Itamar Ginsberg" userId="df39d3b0-8e91-4b46-9009-30407072344b" providerId="ADAL" clId="{A3FFEA7F-49E5-4FE4-9746-273BD846343C}" dt="2022-01-05T19:10:30.153" v="35"/>
          <ac:spMkLst>
            <pc:docMk/>
            <pc:sldMasterMk cId="3324612268" sldId="2147483708"/>
            <ac:spMk id="74" creationId="{53F8CD0B-6102-48DF-A3FA-E0A67DF1EB5B}"/>
          </ac:spMkLst>
        </pc:spChg>
        <pc:spChg chg="mod">
          <ac:chgData name="Itamar Ginsberg" userId="df39d3b0-8e91-4b46-9009-30407072344b" providerId="ADAL" clId="{A3FFEA7F-49E5-4FE4-9746-273BD846343C}" dt="2022-01-05T19:10:30.153" v="35"/>
          <ac:spMkLst>
            <pc:docMk/>
            <pc:sldMasterMk cId="3324612268" sldId="2147483708"/>
            <ac:spMk id="75" creationId="{D80CEAAB-486D-48DB-A678-C1620FE7D294}"/>
          </ac:spMkLst>
        </pc:spChg>
        <pc:spChg chg="mod">
          <ac:chgData name="Itamar Ginsberg" userId="df39d3b0-8e91-4b46-9009-30407072344b" providerId="ADAL" clId="{A3FFEA7F-49E5-4FE4-9746-273BD846343C}" dt="2022-01-05T19:10:30.153" v="35"/>
          <ac:spMkLst>
            <pc:docMk/>
            <pc:sldMasterMk cId="3324612268" sldId="2147483708"/>
            <ac:spMk id="76" creationId="{FF48B93A-76EF-4541-B687-2F362B74F7EB}"/>
          </ac:spMkLst>
        </pc:spChg>
        <pc:spChg chg="mod">
          <ac:chgData name="Itamar Ginsberg" userId="df39d3b0-8e91-4b46-9009-30407072344b" providerId="ADAL" clId="{A3FFEA7F-49E5-4FE4-9746-273BD846343C}" dt="2022-01-05T19:10:30.153" v="35"/>
          <ac:spMkLst>
            <pc:docMk/>
            <pc:sldMasterMk cId="3324612268" sldId="2147483708"/>
            <ac:spMk id="77" creationId="{3D90E627-E010-4B51-A72B-707D9919A0FE}"/>
          </ac:spMkLst>
        </pc:spChg>
        <pc:spChg chg="mod">
          <ac:chgData name="Itamar Ginsberg" userId="df39d3b0-8e91-4b46-9009-30407072344b" providerId="ADAL" clId="{A3FFEA7F-49E5-4FE4-9746-273BD846343C}" dt="2022-01-05T19:10:30.153" v="35"/>
          <ac:spMkLst>
            <pc:docMk/>
            <pc:sldMasterMk cId="3324612268" sldId="2147483708"/>
            <ac:spMk id="78" creationId="{E604E034-0215-4D88-A6B2-6977AC4E2190}"/>
          </ac:spMkLst>
        </pc:spChg>
        <pc:spChg chg="mod">
          <ac:chgData name="Itamar Ginsberg" userId="df39d3b0-8e91-4b46-9009-30407072344b" providerId="ADAL" clId="{A3FFEA7F-49E5-4FE4-9746-273BD846343C}" dt="2022-01-05T19:10:30.153" v="35"/>
          <ac:spMkLst>
            <pc:docMk/>
            <pc:sldMasterMk cId="3324612268" sldId="2147483708"/>
            <ac:spMk id="79" creationId="{3C9A6F2F-814C-44EA-B80B-B66CB886B061}"/>
          </ac:spMkLst>
        </pc:spChg>
        <pc:spChg chg="mod">
          <ac:chgData name="Itamar Ginsberg" userId="df39d3b0-8e91-4b46-9009-30407072344b" providerId="ADAL" clId="{A3FFEA7F-49E5-4FE4-9746-273BD846343C}" dt="2022-01-05T19:10:30.153" v="35"/>
          <ac:spMkLst>
            <pc:docMk/>
            <pc:sldMasterMk cId="3324612268" sldId="2147483708"/>
            <ac:spMk id="80" creationId="{3EB81AE8-3E31-4842-A32B-33D839D4EF07}"/>
          </ac:spMkLst>
        </pc:spChg>
        <pc:spChg chg="mod">
          <ac:chgData name="Itamar Ginsberg" userId="df39d3b0-8e91-4b46-9009-30407072344b" providerId="ADAL" clId="{A3FFEA7F-49E5-4FE4-9746-273BD846343C}" dt="2022-01-05T19:10:30.153" v="35"/>
          <ac:spMkLst>
            <pc:docMk/>
            <pc:sldMasterMk cId="3324612268" sldId="2147483708"/>
            <ac:spMk id="81" creationId="{F7929BF2-51BE-4636-AB93-1C16B125D99B}"/>
          </ac:spMkLst>
        </pc:spChg>
        <pc:spChg chg="add mod">
          <ac:chgData name="Itamar Ginsberg" userId="df39d3b0-8e91-4b46-9009-30407072344b" providerId="ADAL" clId="{A3FFEA7F-49E5-4FE4-9746-273BD846343C}" dt="2022-01-05T19:10:30.153" v="35"/>
          <ac:spMkLst>
            <pc:docMk/>
            <pc:sldMasterMk cId="3324612268" sldId="2147483708"/>
            <ac:spMk id="82" creationId="{F2397BC9-16C6-47C7-A097-67B0C128EC35}"/>
          </ac:spMkLst>
        </pc:spChg>
        <pc:spChg chg="add mod">
          <ac:chgData name="Itamar Ginsberg" userId="df39d3b0-8e91-4b46-9009-30407072344b" providerId="ADAL" clId="{A3FFEA7F-49E5-4FE4-9746-273BD846343C}" dt="2022-01-05T19:10:30.153" v="35"/>
          <ac:spMkLst>
            <pc:docMk/>
            <pc:sldMasterMk cId="3324612268" sldId="2147483708"/>
            <ac:spMk id="83" creationId="{EDD106FF-8942-4F71-8082-02AF5CD11A83}"/>
          </ac:spMkLst>
        </pc:spChg>
        <pc:spChg chg="add mod">
          <ac:chgData name="Itamar Ginsberg" userId="df39d3b0-8e91-4b46-9009-30407072344b" providerId="ADAL" clId="{A3FFEA7F-49E5-4FE4-9746-273BD846343C}" dt="2022-01-05T19:10:30.153" v="35"/>
          <ac:spMkLst>
            <pc:docMk/>
            <pc:sldMasterMk cId="3324612268" sldId="2147483708"/>
            <ac:spMk id="84" creationId="{8AEE4971-CA19-4FBA-A540-DE02D35A8BBE}"/>
          </ac:spMkLst>
        </pc:spChg>
        <pc:spChg chg="add mod">
          <ac:chgData name="Itamar Ginsberg" userId="df39d3b0-8e91-4b46-9009-30407072344b" providerId="ADAL" clId="{A3FFEA7F-49E5-4FE4-9746-273BD846343C}" dt="2022-01-05T19:10:30.153" v="35"/>
          <ac:spMkLst>
            <pc:docMk/>
            <pc:sldMasterMk cId="3324612268" sldId="2147483708"/>
            <ac:spMk id="85" creationId="{36CDB4F8-6D08-4481-B453-EB93BA2C20A3}"/>
          </ac:spMkLst>
        </pc:spChg>
        <pc:spChg chg="add mod">
          <ac:chgData name="Itamar Ginsberg" userId="df39d3b0-8e91-4b46-9009-30407072344b" providerId="ADAL" clId="{A3FFEA7F-49E5-4FE4-9746-273BD846343C}" dt="2022-01-05T19:10:30.153" v="35"/>
          <ac:spMkLst>
            <pc:docMk/>
            <pc:sldMasterMk cId="3324612268" sldId="2147483708"/>
            <ac:spMk id="86" creationId="{64F7637A-97DC-4B5A-A8A2-2C948E445F39}"/>
          </ac:spMkLst>
        </pc:spChg>
        <pc:grpChg chg="add del mod">
          <ac:chgData name="Itamar Ginsberg" userId="df39d3b0-8e91-4b46-9009-30407072344b" providerId="ADAL" clId="{A3FFEA7F-49E5-4FE4-9746-273BD846343C}" dt="2022-01-05T19:10:28.489" v="34"/>
          <ac:grpSpMkLst>
            <pc:docMk/>
            <pc:sldMasterMk cId="3324612268" sldId="2147483708"/>
            <ac:grpSpMk id="12" creationId="{1AF31CB8-4BFC-450C-BD95-DE7C136481D4}"/>
          </ac:grpSpMkLst>
        </pc:grpChg>
        <pc:grpChg chg="add del mod">
          <ac:chgData name="Itamar Ginsberg" userId="df39d3b0-8e91-4b46-9009-30407072344b" providerId="ADAL" clId="{A3FFEA7F-49E5-4FE4-9746-273BD846343C}" dt="2022-01-05T19:10:28.489" v="34"/>
          <ac:grpSpMkLst>
            <pc:docMk/>
            <pc:sldMasterMk cId="3324612268" sldId="2147483708"/>
            <ac:grpSpMk id="16" creationId="{BD93E2F4-F77E-487B-B1E3-566EFEF9AE2A}"/>
          </ac:grpSpMkLst>
        </pc:grpChg>
        <pc:grpChg chg="add mod">
          <ac:chgData name="Itamar Ginsberg" userId="df39d3b0-8e91-4b46-9009-30407072344b" providerId="ADAL" clId="{A3FFEA7F-49E5-4FE4-9746-273BD846343C}" dt="2022-01-05T19:10:30.153" v="35"/>
          <ac:grpSpMkLst>
            <pc:docMk/>
            <pc:sldMasterMk cId="3324612268" sldId="2147483708"/>
            <ac:grpSpMk id="52" creationId="{2627D049-980C-4F84-958A-3FA15AEBB70B}"/>
          </ac:grpSpMkLst>
        </pc:grpChg>
        <pc:grpChg chg="add mod">
          <ac:chgData name="Itamar Ginsberg" userId="df39d3b0-8e91-4b46-9009-30407072344b" providerId="ADAL" clId="{A3FFEA7F-49E5-4FE4-9746-273BD846343C}" dt="2022-01-05T19:10:30.153" v="35"/>
          <ac:grpSpMkLst>
            <pc:docMk/>
            <pc:sldMasterMk cId="3324612268" sldId="2147483708"/>
            <ac:grpSpMk id="56" creationId="{30C343F2-A272-4FA8-A37C-CB3F1CB1A454}"/>
          </ac:grpSpMkLst>
        </pc:grpChg>
        <pc:sldLayoutChg chg="addSp delSp modSp mod delAnim">
          <pc:chgData name="Itamar Ginsberg" userId="df39d3b0-8e91-4b46-9009-30407072344b" providerId="ADAL" clId="{A3FFEA7F-49E5-4FE4-9746-273BD846343C}" dt="2022-01-05T19:14:17.129" v="74"/>
          <pc:sldLayoutMkLst>
            <pc:docMk/>
            <pc:sldMasterMk cId="3324612268" sldId="2147483708"/>
            <pc:sldLayoutMk cId="1350909113" sldId="2147483709"/>
          </pc:sldLayoutMkLst>
          <pc:picChg chg="del mod">
            <ac:chgData name="Itamar Ginsberg" userId="df39d3b0-8e91-4b46-9009-30407072344b" providerId="ADAL" clId="{A3FFEA7F-49E5-4FE4-9746-273BD846343C}" dt="2022-01-05T19:13:46.697" v="70" actId="478"/>
            <ac:picMkLst>
              <pc:docMk/>
              <pc:sldMasterMk cId="3324612268" sldId="2147483708"/>
              <pc:sldLayoutMk cId="1350909113" sldId="2147483709"/>
              <ac:picMk id="9" creationId="{6E260746-B5AB-4E34-887E-16049F668678}"/>
            </ac:picMkLst>
          </pc:picChg>
          <pc:picChg chg="add mod">
            <ac:chgData name="Itamar Ginsberg" userId="df39d3b0-8e91-4b46-9009-30407072344b" providerId="ADAL" clId="{A3FFEA7F-49E5-4FE4-9746-273BD846343C}" dt="2022-01-05T19:13:50.236" v="71"/>
            <ac:picMkLst>
              <pc:docMk/>
              <pc:sldMasterMk cId="3324612268" sldId="2147483708"/>
              <pc:sldLayoutMk cId="1350909113" sldId="2147483709"/>
              <ac:picMk id="11" creationId="{A1D23E55-0BB0-4EA9-96F2-2D74B99DA1BC}"/>
            </ac:picMkLst>
          </pc:picChg>
          <pc:picChg chg="add mod">
            <ac:chgData name="Itamar Ginsberg" userId="df39d3b0-8e91-4b46-9009-30407072344b" providerId="ADAL" clId="{A3FFEA7F-49E5-4FE4-9746-273BD846343C}" dt="2022-01-05T19:14:17.129" v="74"/>
            <ac:picMkLst>
              <pc:docMk/>
              <pc:sldMasterMk cId="3324612268" sldId="2147483708"/>
              <pc:sldLayoutMk cId="1350909113" sldId="2147483709"/>
              <ac:picMk id="12" creationId="{512A97C0-6861-4878-9148-FC18A1909307}"/>
            </ac:picMkLst>
          </pc:picChg>
          <pc:picChg chg="del">
            <ac:chgData name="Itamar Ginsberg" userId="df39d3b0-8e91-4b46-9009-30407072344b" providerId="ADAL" clId="{A3FFEA7F-49E5-4FE4-9746-273BD846343C}" dt="2022-01-05T19:13:46.697" v="70" actId="478"/>
            <ac:picMkLst>
              <pc:docMk/>
              <pc:sldMasterMk cId="3324612268" sldId="2147483708"/>
              <pc:sldLayoutMk cId="1350909113" sldId="2147483709"/>
              <ac:picMk id="17" creationId="{DB3DCBB1-FA70-49E1-8929-A86EE5971939}"/>
            </ac:picMkLst>
          </pc:picChg>
        </pc:sldLayoutChg>
        <pc:sldLayoutChg chg="addSp delSp modSp mod">
          <pc:chgData name="Itamar Ginsberg" userId="df39d3b0-8e91-4b46-9009-30407072344b" providerId="ADAL" clId="{A3FFEA7F-49E5-4FE4-9746-273BD846343C}" dt="2022-01-05T19:14:23.737" v="76"/>
          <pc:sldLayoutMkLst>
            <pc:docMk/>
            <pc:sldMasterMk cId="3324612268" sldId="2147483708"/>
            <pc:sldLayoutMk cId="2585352311" sldId="2147483710"/>
          </pc:sldLayoutMkLst>
          <pc:picChg chg="add mod">
            <ac:chgData name="Itamar Ginsberg" userId="df39d3b0-8e91-4b46-9009-30407072344b" providerId="ADAL" clId="{A3FFEA7F-49E5-4FE4-9746-273BD846343C}" dt="2022-01-05T19:14:23.737" v="76"/>
            <ac:picMkLst>
              <pc:docMk/>
              <pc:sldMasterMk cId="3324612268" sldId="2147483708"/>
              <pc:sldLayoutMk cId="2585352311" sldId="2147483710"/>
              <ac:picMk id="6" creationId="{7369393B-04D2-4A26-9543-6D581DECDFA8}"/>
            </ac:picMkLst>
          </pc:picChg>
          <pc:picChg chg="del">
            <ac:chgData name="Itamar Ginsberg" userId="df39d3b0-8e91-4b46-9009-30407072344b" providerId="ADAL" clId="{A3FFEA7F-49E5-4FE4-9746-273BD846343C}" dt="2022-01-05T19:14:21.167" v="75" actId="478"/>
            <ac:picMkLst>
              <pc:docMk/>
              <pc:sldMasterMk cId="3324612268" sldId="2147483708"/>
              <pc:sldLayoutMk cId="2585352311" sldId="2147483710"/>
              <ac:picMk id="9" creationId="{94A9CF0C-7923-49E1-94E1-D5F56375E23D}"/>
            </ac:picMkLst>
          </pc:picChg>
        </pc:sldLayoutChg>
      </pc:sldMasterChg>
    </pc:docChg>
  </pc:docChgLst>
  <pc:docChgLst>
    <pc:chgData name="Alon Schreuer" userId="S::onschreuer1@campus.technion.ac.il::1709ea3d-02ef-4e10-9ce9-b4b821c884db" providerId="AD" clId="Web-{26900D01-C11A-0099-4CF8-27901C5F317D}"/>
    <pc:docChg chg="addSld delSld sldOrd modSection">
      <pc:chgData name="Alon Schreuer" userId="S::onschreuer1@campus.technion.ac.il::1709ea3d-02ef-4e10-9ce9-b4b821c884db" providerId="AD" clId="Web-{26900D01-C11A-0099-4CF8-27901C5F317D}" dt="2022-01-06T11:03:00.731" v="3"/>
      <pc:docMkLst>
        <pc:docMk/>
      </pc:docMkLst>
      <pc:sldChg chg="del">
        <pc:chgData name="Alon Schreuer" userId="S::onschreuer1@campus.technion.ac.il::1709ea3d-02ef-4e10-9ce9-b4b821c884db" providerId="AD" clId="Web-{26900D01-C11A-0099-4CF8-27901C5F317D}" dt="2022-01-06T11:03:00.731" v="3"/>
        <pc:sldMkLst>
          <pc:docMk/>
          <pc:sldMk cId="1605194961" sldId="317"/>
        </pc:sldMkLst>
      </pc:sldChg>
      <pc:sldChg chg="new">
        <pc:chgData name="Alon Schreuer" userId="S::onschreuer1@campus.technion.ac.il::1709ea3d-02ef-4e10-9ce9-b4b821c884db" providerId="AD" clId="Web-{26900D01-C11A-0099-4CF8-27901C5F317D}" dt="2022-01-06T11:02:13.136" v="0"/>
        <pc:sldMkLst>
          <pc:docMk/>
          <pc:sldMk cId="3108769531" sldId="326"/>
        </pc:sldMkLst>
      </pc:sldChg>
      <pc:sldChg chg="add ord">
        <pc:chgData name="Alon Schreuer" userId="S::onschreuer1@campus.technion.ac.il::1709ea3d-02ef-4e10-9ce9-b4b821c884db" providerId="AD" clId="Web-{26900D01-C11A-0099-4CF8-27901C5F317D}" dt="2022-01-06T11:02:52.262" v="2"/>
        <pc:sldMkLst>
          <pc:docMk/>
          <pc:sldMk cId="446036585" sldId="327"/>
        </pc:sldMkLst>
      </pc:sldChg>
    </pc:docChg>
  </pc:docChgLst>
  <pc:docChgLst>
    <pc:chgData name="Alon Schreuer" userId="S::onschreuer1@campus.technion.ac.il::1709ea3d-02ef-4e10-9ce9-b4b821c884db" providerId="AD" clId="Web-{305E1F49-BDFC-3EF0-DF8C-44C6F144C267}"/>
    <pc:docChg chg="delSld modSld modSection">
      <pc:chgData name="Alon Schreuer" userId="S::onschreuer1@campus.technion.ac.il::1709ea3d-02ef-4e10-9ce9-b4b821c884db" providerId="AD" clId="Web-{305E1F49-BDFC-3EF0-DF8C-44C6F144C267}" dt="2022-01-06T11:03:36.345" v="2"/>
      <pc:docMkLst>
        <pc:docMk/>
      </pc:docMkLst>
      <pc:sldChg chg="mod modShow">
        <pc:chgData name="Alon Schreuer" userId="S::onschreuer1@campus.technion.ac.il::1709ea3d-02ef-4e10-9ce9-b4b821c884db" providerId="AD" clId="Web-{305E1F49-BDFC-3EF0-DF8C-44C6F144C267}" dt="2022-01-06T11:03:27.454" v="0"/>
        <pc:sldMkLst>
          <pc:docMk/>
          <pc:sldMk cId="1424428952" sldId="312"/>
        </pc:sldMkLst>
      </pc:sldChg>
      <pc:sldChg chg="del">
        <pc:chgData name="Alon Schreuer" userId="S::onschreuer1@campus.technion.ac.il::1709ea3d-02ef-4e10-9ce9-b4b821c884db" providerId="AD" clId="Web-{305E1F49-BDFC-3EF0-DF8C-44C6F144C267}" dt="2022-01-06T11:03:29.907" v="1"/>
        <pc:sldMkLst>
          <pc:docMk/>
          <pc:sldMk cId="3108769531" sldId="326"/>
        </pc:sldMkLst>
      </pc:sldChg>
      <pc:sldChg chg="mod modShow">
        <pc:chgData name="Alon Schreuer" userId="S::onschreuer1@campus.technion.ac.il::1709ea3d-02ef-4e10-9ce9-b4b821c884db" providerId="AD" clId="Web-{305E1F49-BDFC-3EF0-DF8C-44C6F144C267}" dt="2022-01-06T11:03:36.345" v="2"/>
        <pc:sldMkLst>
          <pc:docMk/>
          <pc:sldMk cId="446036585" sldId="327"/>
        </pc:sldMkLst>
      </pc:sldChg>
    </pc:docChg>
  </pc:docChgLst>
  <pc:docChgLst>
    <pc:chgData name="Alon Schreuer" userId="S::onschreuer1@campus.technion.ac.il::1709ea3d-02ef-4e10-9ce9-b4b821c884db" providerId="AD" clId="Web-{6EAA9D90-AB9A-B6F0-377F-DC51A1AB8D09}"/>
    <pc:docChg chg="modSld sldOrd">
      <pc:chgData name="Alon Schreuer" userId="S::onschreuer1@campus.technion.ac.il::1709ea3d-02ef-4e10-9ce9-b4b821c884db" providerId="AD" clId="Web-{6EAA9D90-AB9A-B6F0-377F-DC51A1AB8D09}" dt="2021-11-28T10:05:57.693" v="107" actId="20577"/>
      <pc:docMkLst>
        <pc:docMk/>
      </pc:docMkLst>
      <pc:sldChg chg="modSp">
        <pc:chgData name="Alon Schreuer" userId="S::onschreuer1@campus.technion.ac.il::1709ea3d-02ef-4e10-9ce9-b4b821c884db" providerId="AD" clId="Web-{6EAA9D90-AB9A-B6F0-377F-DC51A1AB8D09}" dt="2021-11-28T09:52:05.119" v="77" actId="20577"/>
        <pc:sldMkLst>
          <pc:docMk/>
          <pc:sldMk cId="4064217885" sldId="291"/>
        </pc:sldMkLst>
        <pc:spChg chg="mod">
          <ac:chgData name="Alon Schreuer" userId="S::onschreuer1@campus.technion.ac.il::1709ea3d-02ef-4e10-9ce9-b4b821c884db" providerId="AD" clId="Web-{6EAA9D90-AB9A-B6F0-377F-DC51A1AB8D09}" dt="2021-11-28T09:52:05.119" v="77" actId="20577"/>
          <ac:spMkLst>
            <pc:docMk/>
            <pc:sldMk cId="4064217885" sldId="291"/>
            <ac:spMk id="3" creationId="{00000000-0000-0000-0000-000000000000}"/>
          </ac:spMkLst>
        </pc:spChg>
      </pc:sldChg>
      <pc:sldChg chg="modSp">
        <pc:chgData name="Alon Schreuer" userId="S::onschreuer1@campus.technion.ac.il::1709ea3d-02ef-4e10-9ce9-b4b821c884db" providerId="AD" clId="Web-{6EAA9D90-AB9A-B6F0-377F-DC51A1AB8D09}" dt="2021-11-28T09:50:53.398" v="74" actId="20577"/>
        <pc:sldMkLst>
          <pc:docMk/>
          <pc:sldMk cId="1202081205" sldId="292"/>
        </pc:sldMkLst>
        <pc:spChg chg="mod">
          <ac:chgData name="Alon Schreuer" userId="S::onschreuer1@campus.technion.ac.il::1709ea3d-02ef-4e10-9ce9-b4b821c884db" providerId="AD" clId="Web-{6EAA9D90-AB9A-B6F0-377F-DC51A1AB8D09}" dt="2021-11-28T09:50:53.398" v="74" actId="20577"/>
          <ac:spMkLst>
            <pc:docMk/>
            <pc:sldMk cId="1202081205" sldId="292"/>
            <ac:spMk id="3" creationId="{00000000-0000-0000-0000-000000000000}"/>
          </ac:spMkLst>
        </pc:spChg>
      </pc:sldChg>
      <pc:sldChg chg="modSp">
        <pc:chgData name="Alon Schreuer" userId="S::onschreuer1@campus.technion.ac.il::1709ea3d-02ef-4e10-9ce9-b4b821c884db" providerId="AD" clId="Web-{6EAA9D90-AB9A-B6F0-377F-DC51A1AB8D09}" dt="2021-11-28T10:05:57.693" v="107" actId="20577"/>
        <pc:sldMkLst>
          <pc:docMk/>
          <pc:sldMk cId="662023011" sldId="298"/>
        </pc:sldMkLst>
        <pc:spChg chg="mod">
          <ac:chgData name="Alon Schreuer" userId="S::onschreuer1@campus.technion.ac.il::1709ea3d-02ef-4e10-9ce9-b4b821c884db" providerId="AD" clId="Web-{6EAA9D90-AB9A-B6F0-377F-DC51A1AB8D09}" dt="2021-11-28T10:05:57.693" v="107" actId="20577"/>
          <ac:spMkLst>
            <pc:docMk/>
            <pc:sldMk cId="662023011" sldId="298"/>
            <ac:spMk id="3" creationId="{00000000-0000-0000-0000-000000000000}"/>
          </ac:spMkLst>
        </pc:spChg>
      </pc:sldChg>
      <pc:sldChg chg="delSp modSp">
        <pc:chgData name="Alon Schreuer" userId="S::onschreuer1@campus.technion.ac.il::1709ea3d-02ef-4e10-9ce9-b4b821c884db" providerId="AD" clId="Web-{6EAA9D90-AB9A-B6F0-377F-DC51A1AB8D09}" dt="2021-11-28T07:49:51.913" v="1"/>
        <pc:sldMkLst>
          <pc:docMk/>
          <pc:sldMk cId="654491145" sldId="307"/>
        </pc:sldMkLst>
        <pc:spChg chg="del mod">
          <ac:chgData name="Alon Schreuer" userId="S::onschreuer1@campus.technion.ac.il::1709ea3d-02ef-4e10-9ce9-b4b821c884db" providerId="AD" clId="Web-{6EAA9D90-AB9A-B6F0-377F-DC51A1AB8D09}" dt="2021-11-28T07:49:51.913" v="1"/>
          <ac:spMkLst>
            <pc:docMk/>
            <pc:sldMk cId="654491145" sldId="307"/>
            <ac:spMk id="8" creationId="{85A81008-F1F7-4337-B000-B2C618AC7E92}"/>
          </ac:spMkLst>
        </pc:spChg>
      </pc:sldChg>
      <pc:sldChg chg="ord">
        <pc:chgData name="Alon Schreuer" userId="S::onschreuer1@campus.technion.ac.il::1709ea3d-02ef-4e10-9ce9-b4b821c884db" providerId="AD" clId="Web-{6EAA9D90-AB9A-B6F0-377F-DC51A1AB8D09}" dt="2021-11-28T08:13:42.156" v="9"/>
        <pc:sldMkLst>
          <pc:docMk/>
          <pc:sldMk cId="2281241255" sldId="310"/>
        </pc:sldMkLst>
      </pc:sldChg>
      <pc:sldChg chg="modSp">
        <pc:chgData name="Alon Schreuer" userId="S::onschreuer1@campus.technion.ac.il::1709ea3d-02ef-4e10-9ce9-b4b821c884db" providerId="AD" clId="Web-{6EAA9D90-AB9A-B6F0-377F-DC51A1AB8D09}" dt="2021-11-28T09:51:10.836" v="76" actId="20577"/>
        <pc:sldMkLst>
          <pc:docMk/>
          <pc:sldMk cId="3542726765" sldId="311"/>
        </pc:sldMkLst>
        <pc:spChg chg="mod">
          <ac:chgData name="Alon Schreuer" userId="S::onschreuer1@campus.technion.ac.il::1709ea3d-02ef-4e10-9ce9-b4b821c884db" providerId="AD" clId="Web-{6EAA9D90-AB9A-B6F0-377F-DC51A1AB8D09}" dt="2021-11-28T09:51:10.836" v="76" actId="20577"/>
          <ac:spMkLst>
            <pc:docMk/>
            <pc:sldMk cId="3542726765" sldId="311"/>
            <ac:spMk id="3" creationId="{E15DB882-B29F-4F68-BB4E-CC274A3CAC57}"/>
          </ac:spMkLst>
        </pc:spChg>
      </pc:sldChg>
    </pc:docChg>
  </pc:docChgLst>
  <pc:docChgLst>
    <pc:chgData name="Itamar Ginsberg" userId="S::itamar.gi@campus.technion.ac.il::df39d3b0-8e91-4b46-9009-30407072344b" providerId="AD" clId="Web-{A599E9A4-7E23-DD6F-C30A-DAF1FA11B703}"/>
    <pc:docChg chg="modSld">
      <pc:chgData name="Itamar Ginsberg" userId="S::itamar.gi@campus.technion.ac.il::df39d3b0-8e91-4b46-9009-30407072344b" providerId="AD" clId="Web-{A599E9A4-7E23-DD6F-C30A-DAF1FA11B703}" dt="2021-12-12T17:31:43.780" v="138" actId="20577"/>
      <pc:docMkLst>
        <pc:docMk/>
      </pc:docMkLst>
      <pc:sldChg chg="modSp">
        <pc:chgData name="Itamar Ginsberg" userId="S::itamar.gi@campus.technion.ac.il::df39d3b0-8e91-4b46-9009-30407072344b" providerId="AD" clId="Web-{A599E9A4-7E23-DD6F-C30A-DAF1FA11B703}" dt="2021-12-12T17:31:43.780" v="138" actId="20577"/>
        <pc:sldMkLst>
          <pc:docMk/>
          <pc:sldMk cId="3492373430" sldId="314"/>
        </pc:sldMkLst>
        <pc:spChg chg="mod">
          <ac:chgData name="Itamar Ginsberg" userId="S::itamar.gi@campus.technion.ac.il::df39d3b0-8e91-4b46-9009-30407072344b" providerId="AD" clId="Web-{A599E9A4-7E23-DD6F-C30A-DAF1FA11B703}" dt="2021-12-12T17:31:43.780" v="138" actId="20577"/>
          <ac:spMkLst>
            <pc:docMk/>
            <pc:sldMk cId="3492373430" sldId="314"/>
            <ac:spMk id="3" creationId="{5669809D-D43C-433A-BFF0-C78392147357}"/>
          </ac:spMkLst>
        </pc:spChg>
      </pc:sldChg>
      <pc:sldChg chg="modSp">
        <pc:chgData name="Itamar Ginsberg" userId="S::itamar.gi@campus.technion.ac.il::df39d3b0-8e91-4b46-9009-30407072344b" providerId="AD" clId="Web-{A599E9A4-7E23-DD6F-C30A-DAF1FA11B703}" dt="2021-12-12T17:00:15.965" v="104" actId="20577"/>
        <pc:sldMkLst>
          <pc:docMk/>
          <pc:sldMk cId="4024576160" sldId="315"/>
        </pc:sldMkLst>
        <pc:spChg chg="mod">
          <ac:chgData name="Itamar Ginsberg" userId="S::itamar.gi@campus.technion.ac.il::df39d3b0-8e91-4b46-9009-30407072344b" providerId="AD" clId="Web-{A599E9A4-7E23-DD6F-C30A-DAF1FA11B703}" dt="2021-12-12T17:00:15.965" v="104" actId="20577"/>
          <ac:spMkLst>
            <pc:docMk/>
            <pc:sldMk cId="4024576160" sldId="315"/>
            <ac:spMk id="15" creationId="{AB1D60B5-9771-4135-B5F3-E68EA101934D}"/>
          </ac:spMkLst>
        </pc:spChg>
      </pc:sldChg>
    </pc:docChg>
  </pc:docChgLst>
  <pc:docChgLst>
    <pc:chgData name="Alon Schreuer" userId="S::onschreuer1@campus.technion.ac.il::1709ea3d-02ef-4e10-9ce9-b4b821c884db" providerId="AD" clId="Web-{D36C02A8-9658-4D9D-1F04-146167FC1A27}"/>
    <pc:docChg chg="modSld">
      <pc:chgData name="Alon Schreuer" userId="S::onschreuer1@campus.technion.ac.il::1709ea3d-02ef-4e10-9ce9-b4b821c884db" providerId="AD" clId="Web-{D36C02A8-9658-4D9D-1F04-146167FC1A27}" dt="2022-01-09T17:03:46.059" v="18" actId="20577"/>
      <pc:docMkLst>
        <pc:docMk/>
      </pc:docMkLst>
      <pc:sldChg chg="modSp">
        <pc:chgData name="Alon Schreuer" userId="S::onschreuer1@campus.technion.ac.il::1709ea3d-02ef-4e10-9ce9-b4b821c884db" providerId="AD" clId="Web-{D36C02A8-9658-4D9D-1F04-146167FC1A27}" dt="2022-01-09T16:54:41.347" v="7" actId="20577"/>
        <pc:sldMkLst>
          <pc:docMk/>
          <pc:sldMk cId="2145876422" sldId="295"/>
        </pc:sldMkLst>
        <pc:spChg chg="mod">
          <ac:chgData name="Alon Schreuer" userId="S::onschreuer1@campus.technion.ac.il::1709ea3d-02ef-4e10-9ce9-b4b821c884db" providerId="AD" clId="Web-{D36C02A8-9658-4D9D-1F04-146167FC1A27}" dt="2022-01-09T16:54:41.347" v="7" actId="20577"/>
          <ac:spMkLst>
            <pc:docMk/>
            <pc:sldMk cId="2145876422" sldId="295"/>
            <ac:spMk id="2" creationId="{00000000-0000-0000-0000-000000000000}"/>
          </ac:spMkLst>
        </pc:spChg>
      </pc:sldChg>
      <pc:sldChg chg="modSp">
        <pc:chgData name="Alon Schreuer" userId="S::onschreuer1@campus.technion.ac.il::1709ea3d-02ef-4e10-9ce9-b4b821c884db" providerId="AD" clId="Web-{D36C02A8-9658-4D9D-1F04-146167FC1A27}" dt="2022-01-09T16:52:44.298" v="3" actId="20577"/>
        <pc:sldMkLst>
          <pc:docMk/>
          <pc:sldMk cId="1669314898" sldId="296"/>
        </pc:sldMkLst>
        <pc:spChg chg="mod">
          <ac:chgData name="Alon Schreuer" userId="S::onschreuer1@campus.technion.ac.il::1709ea3d-02ef-4e10-9ce9-b4b821c884db" providerId="AD" clId="Web-{D36C02A8-9658-4D9D-1F04-146167FC1A27}" dt="2022-01-09T16:52:44.298" v="3" actId="20577"/>
          <ac:spMkLst>
            <pc:docMk/>
            <pc:sldMk cId="1669314898" sldId="296"/>
            <ac:spMk id="3" creationId="{00000000-0000-0000-0000-000000000000}"/>
          </ac:spMkLst>
        </pc:spChg>
      </pc:sldChg>
      <pc:sldChg chg="modSp">
        <pc:chgData name="Alon Schreuer" userId="S::onschreuer1@campus.technion.ac.il::1709ea3d-02ef-4e10-9ce9-b4b821c884db" providerId="AD" clId="Web-{D36C02A8-9658-4D9D-1F04-146167FC1A27}" dt="2022-01-09T17:03:46.059" v="18" actId="20577"/>
        <pc:sldMkLst>
          <pc:docMk/>
          <pc:sldMk cId="1379317225" sldId="321"/>
        </pc:sldMkLst>
        <pc:spChg chg="mod">
          <ac:chgData name="Alon Schreuer" userId="S::onschreuer1@campus.technion.ac.il::1709ea3d-02ef-4e10-9ce9-b4b821c884db" providerId="AD" clId="Web-{D36C02A8-9658-4D9D-1F04-146167FC1A27}" dt="2022-01-09T17:03:46.059" v="18" actId="20577"/>
          <ac:spMkLst>
            <pc:docMk/>
            <pc:sldMk cId="1379317225" sldId="321"/>
            <ac:spMk id="2" creationId="{00000000-0000-0000-0000-000000000000}"/>
          </ac:spMkLst>
        </pc:spChg>
      </pc:sldChg>
    </pc:docChg>
  </pc:docChgLst>
  <pc:docChgLst>
    <pc:chgData name="Alon Schreuer" userId="S::onschreuer1@campus.technion.ac.il::1709ea3d-02ef-4e10-9ce9-b4b821c884db" providerId="AD" clId="Web-{06DFA6D8-1ACD-E16B-E3C7-22D684053270}"/>
    <pc:docChg chg="addSld modSld">
      <pc:chgData name="Alon Schreuer" userId="S::onschreuer1@campus.technion.ac.il::1709ea3d-02ef-4e10-9ce9-b4b821c884db" providerId="AD" clId="Web-{06DFA6D8-1ACD-E16B-E3C7-22D684053270}" dt="2021-11-24T19:33:36.221" v="132" actId="20577"/>
      <pc:docMkLst>
        <pc:docMk/>
      </pc:docMkLst>
      <pc:sldChg chg="modSp">
        <pc:chgData name="Alon Schreuer" userId="S::onschreuer1@campus.technion.ac.il::1709ea3d-02ef-4e10-9ce9-b4b821c884db" providerId="AD" clId="Web-{06DFA6D8-1ACD-E16B-E3C7-22D684053270}" dt="2021-11-24T19:29:16.182" v="1" actId="20577"/>
        <pc:sldMkLst>
          <pc:docMk/>
          <pc:sldMk cId="4064217885" sldId="291"/>
        </pc:sldMkLst>
        <pc:spChg chg="mod">
          <ac:chgData name="Alon Schreuer" userId="S::onschreuer1@campus.technion.ac.il::1709ea3d-02ef-4e10-9ce9-b4b821c884db" providerId="AD" clId="Web-{06DFA6D8-1ACD-E16B-E3C7-22D684053270}" dt="2021-11-24T19:29:16.182" v="1" actId="20577"/>
          <ac:spMkLst>
            <pc:docMk/>
            <pc:sldMk cId="4064217885" sldId="291"/>
            <ac:spMk id="3" creationId="{00000000-0000-0000-0000-000000000000}"/>
          </ac:spMkLst>
        </pc:spChg>
      </pc:sldChg>
      <pc:sldChg chg="delSp modSp">
        <pc:chgData name="Alon Schreuer" userId="S::onschreuer1@campus.technion.ac.il::1709ea3d-02ef-4e10-9ce9-b4b821c884db" providerId="AD" clId="Web-{06DFA6D8-1ACD-E16B-E3C7-22D684053270}" dt="2021-11-24T19:33:36.221" v="132" actId="20577"/>
        <pc:sldMkLst>
          <pc:docMk/>
          <pc:sldMk cId="1202081205" sldId="292"/>
        </pc:sldMkLst>
        <pc:spChg chg="mod">
          <ac:chgData name="Alon Schreuer" userId="S::onschreuer1@campus.technion.ac.il::1709ea3d-02ef-4e10-9ce9-b4b821c884db" providerId="AD" clId="Web-{06DFA6D8-1ACD-E16B-E3C7-22D684053270}" dt="2021-11-24T19:33:05.517" v="103" actId="20577"/>
          <ac:spMkLst>
            <pc:docMk/>
            <pc:sldMk cId="1202081205" sldId="292"/>
            <ac:spMk id="2" creationId="{00000000-0000-0000-0000-000000000000}"/>
          </ac:spMkLst>
        </pc:spChg>
        <pc:spChg chg="mod">
          <ac:chgData name="Alon Schreuer" userId="S::onschreuer1@campus.technion.ac.il::1709ea3d-02ef-4e10-9ce9-b4b821c884db" providerId="AD" clId="Web-{06DFA6D8-1ACD-E16B-E3C7-22D684053270}" dt="2021-11-24T19:33:36.221" v="132" actId="20577"/>
          <ac:spMkLst>
            <pc:docMk/>
            <pc:sldMk cId="1202081205" sldId="292"/>
            <ac:spMk id="3" creationId="{00000000-0000-0000-0000-000000000000}"/>
          </ac:spMkLst>
        </pc:spChg>
        <pc:picChg chg="del">
          <ac:chgData name="Alon Schreuer" userId="S::onschreuer1@campus.technion.ac.il::1709ea3d-02ef-4e10-9ce9-b4b821c884db" providerId="AD" clId="Web-{06DFA6D8-1ACD-E16B-E3C7-22D684053270}" dt="2021-11-24T19:33:16.721" v="106"/>
          <ac:picMkLst>
            <pc:docMk/>
            <pc:sldMk cId="1202081205" sldId="292"/>
            <ac:picMk id="6" creationId="{A83B6956-4843-43C5-9E26-38BDB974FAFF}"/>
          </ac:picMkLst>
        </pc:picChg>
        <pc:picChg chg="del">
          <ac:chgData name="Alon Schreuer" userId="S::onschreuer1@campus.technion.ac.il::1709ea3d-02ef-4e10-9ce9-b4b821c884db" providerId="AD" clId="Web-{06DFA6D8-1ACD-E16B-E3C7-22D684053270}" dt="2021-11-24T19:33:15.033" v="105"/>
          <ac:picMkLst>
            <pc:docMk/>
            <pc:sldMk cId="1202081205" sldId="292"/>
            <ac:picMk id="7" creationId="{89A7E018-031B-472E-AF27-E090F8AF8F88}"/>
          </ac:picMkLst>
        </pc:picChg>
      </pc:sldChg>
      <pc:sldChg chg="modSp">
        <pc:chgData name="Alon Schreuer" userId="S::onschreuer1@campus.technion.ac.il::1709ea3d-02ef-4e10-9ce9-b4b821c884db" providerId="AD" clId="Web-{06DFA6D8-1ACD-E16B-E3C7-22D684053270}" dt="2021-11-24T19:32:57.158" v="101" actId="20577"/>
        <pc:sldMkLst>
          <pc:docMk/>
          <pc:sldMk cId="3476935719" sldId="293"/>
        </pc:sldMkLst>
        <pc:spChg chg="mod">
          <ac:chgData name="Alon Schreuer" userId="S::onschreuer1@campus.technion.ac.il::1709ea3d-02ef-4e10-9ce9-b4b821c884db" providerId="AD" clId="Web-{06DFA6D8-1ACD-E16B-E3C7-22D684053270}" dt="2021-11-24T19:32:57.158" v="101" actId="20577"/>
          <ac:spMkLst>
            <pc:docMk/>
            <pc:sldMk cId="3476935719" sldId="293"/>
            <ac:spMk id="3" creationId="{00000000-0000-0000-0000-000000000000}"/>
          </ac:spMkLst>
        </pc:spChg>
      </pc:sldChg>
      <pc:sldChg chg="modSp">
        <pc:chgData name="Alon Schreuer" userId="S::onschreuer1@campus.technion.ac.il::1709ea3d-02ef-4e10-9ce9-b4b821c884db" providerId="AD" clId="Web-{06DFA6D8-1ACD-E16B-E3C7-22D684053270}" dt="2021-11-24T19:31:45.436" v="26" actId="20577"/>
        <pc:sldMkLst>
          <pc:docMk/>
          <pc:sldMk cId="662023011" sldId="298"/>
        </pc:sldMkLst>
        <pc:spChg chg="mod">
          <ac:chgData name="Alon Schreuer" userId="S::onschreuer1@campus.technion.ac.il::1709ea3d-02ef-4e10-9ce9-b4b821c884db" providerId="AD" clId="Web-{06DFA6D8-1ACD-E16B-E3C7-22D684053270}" dt="2021-11-24T19:31:45.436" v="26" actId="20577"/>
          <ac:spMkLst>
            <pc:docMk/>
            <pc:sldMk cId="662023011" sldId="298"/>
            <ac:spMk id="3" creationId="{00000000-0000-0000-0000-000000000000}"/>
          </ac:spMkLst>
        </pc:spChg>
      </pc:sldChg>
      <pc:sldChg chg="modSp">
        <pc:chgData name="Alon Schreuer" userId="S::onschreuer1@campus.technion.ac.il::1709ea3d-02ef-4e10-9ce9-b4b821c884db" providerId="AD" clId="Web-{06DFA6D8-1ACD-E16B-E3C7-22D684053270}" dt="2021-11-24T19:32:46.345" v="96" actId="20577"/>
        <pc:sldMkLst>
          <pc:docMk/>
          <pc:sldMk cId="194558903" sldId="299"/>
        </pc:sldMkLst>
        <pc:spChg chg="mod">
          <ac:chgData name="Alon Schreuer" userId="S::onschreuer1@campus.technion.ac.il::1709ea3d-02ef-4e10-9ce9-b4b821c884db" providerId="AD" clId="Web-{06DFA6D8-1ACD-E16B-E3C7-22D684053270}" dt="2021-11-24T19:32:46.345" v="96" actId="20577"/>
          <ac:spMkLst>
            <pc:docMk/>
            <pc:sldMk cId="194558903" sldId="299"/>
            <ac:spMk id="3" creationId="{00000000-0000-0000-0000-000000000000}"/>
          </ac:spMkLst>
        </pc:spChg>
      </pc:sldChg>
      <pc:sldChg chg="add replId">
        <pc:chgData name="Alon Schreuer" userId="S::onschreuer1@campus.technion.ac.il::1709ea3d-02ef-4e10-9ce9-b4b821c884db" providerId="AD" clId="Web-{06DFA6D8-1ACD-E16B-E3C7-22D684053270}" dt="2021-11-24T19:33:09.721" v="104"/>
        <pc:sldMkLst>
          <pc:docMk/>
          <pc:sldMk cId="2281241255" sldId="310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8-31T15:04:18.308" idx="1">
    <p:pos x="10" y="10"/>
    <p:text>Background slides should appear before the project goal slide if the project goal can not be understood without the background.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8-31T15:07:40.279" idx="2">
    <p:pos x="10" y="10"/>
    <p:text>In these slides do not forget to give references to previous works, for example: (Cohen &amp; Levi, 2010) or (Cohen et al., 2013)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7-19T09:56:14.107" idx="3">
    <p:pos x="10" y="10"/>
    <p:text>If this is a midterm presentation, this slide should be called "Intermediate Results"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7-19T09:56:14.107" idx="4">
    <p:pos x="10" y="10"/>
    <p:text>If this is a midterm presentation, this slide should be called "Intermediate Results"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8-31T15:19:26.336" idx="4">
    <p:pos x="10" y="10"/>
    <p:text>If this is a midterm presentation, you should list things you plan to do by the end of the project. If this is a final presentation, you should list points of possible improvements for a future project or activity.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7-19T09:56:14.107" idx="5">
    <p:pos x="10" y="10"/>
    <p:text>If this is a midterm presentation, this slide should be called "Intermediate Results"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8-31T15:19:26.336" idx="4">
    <p:pos x="10" y="10"/>
    <p:text>This slide and the following slides contain some additional guidlines and tips for giving a presentation. These slides should not, of course, be part of your presentation.</p:text>
    <p:extLst>
      <p:ext uri="{C676402C-5697-4E1C-873F-D02D1690AC5C}">
        <p15:threadingInfo xmlns:p15="http://schemas.microsoft.com/office/powerpoint/2012/main" timeZoneBias="-1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972561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>
            <a:off x="1623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C9B6F397-9295-4C9F-B4B0-31BF9D08FE68}" type="datetimeFigureOut">
              <a:rPr lang="he-IL" smtClean="0"/>
              <a:pPr/>
              <a:t>ט"ו/שבט/תשפ"ב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>
            <a:off x="3972561" y="8829966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>
            <a:off x="1623" y="8829966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BBE2A6A1-1652-41B2-B665-7F46B35F79A1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182461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972561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623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43B7BDA-9DDC-4E4C-973D-E4A3E66645CD}" type="datetimeFigureOut">
              <a:rPr lang="he-IL" smtClean="0"/>
              <a:pPr/>
              <a:t>ט"ו/שבט/תשפ"ב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972561" y="8829966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623" y="8829966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C8C92D0D-AF30-4211-86C4-A3B87597F349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71792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22024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28832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08979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88217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27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21608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324601"/>
            <a:ext cx="2844800" cy="365125"/>
          </a:xfrm>
        </p:spPr>
        <p:txBody>
          <a:bodyPr/>
          <a:lstStyle/>
          <a:p>
            <a:r>
              <a:rPr lang="en-US"/>
              <a:t>#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7E7639E-9572-4ACA-AECB-DE9B3A594A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69798" y="144000"/>
            <a:ext cx="1517400" cy="684000"/>
          </a:xfrm>
          <a:prstGeom prst="rect">
            <a:avLst/>
          </a:prstGeom>
        </p:spPr>
      </p:pic>
      <p:pic>
        <p:nvPicPr>
          <p:cNvPr id="13" name="SIPL logo animation">
            <a:hlinkClick r:id="" action="ppaction://media"/>
            <a:extLst>
              <a:ext uri="{FF2B5EF4-FFF2-40B4-BE49-F238E27FC236}">
                <a16:creationId xmlns:a16="http://schemas.microsoft.com/office/drawing/2014/main" id="{A86D402D-7974-4761-9D90-E94A47171ADB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05399" y="186654"/>
            <a:ext cx="1215997" cy="683999"/>
          </a:xfrm>
          <a:prstGeom prst="rect">
            <a:avLst/>
          </a:prstGeom>
        </p:spPr>
      </p:pic>
      <p:pic>
        <p:nvPicPr>
          <p:cNvPr id="14" name="SIPL logo animation">
            <a:hlinkClick r:id="" action="ppaction://media"/>
            <a:extLst>
              <a:ext uri="{FF2B5EF4-FFF2-40B4-BE49-F238E27FC236}">
                <a16:creationId xmlns:a16="http://schemas.microsoft.com/office/drawing/2014/main" id="{D1EF3F74-574E-48C7-8622-FE69F7EA5343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30000" y="-50400"/>
            <a:ext cx="1727999" cy="972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D23E55-0BB0-4EA9-96F2-2D74B99DA1B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" y="92075"/>
            <a:ext cx="1171565" cy="781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2A97C0-6861-4878-9148-FC18A190930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5394" y="263400"/>
            <a:ext cx="274854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 mute="1">
                <p:cTn id="8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9"/>
          <p:cNvSpPr/>
          <p:nvPr/>
        </p:nvSpPr>
        <p:spPr>
          <a:xfrm>
            <a:off x="-38099" y="5929033"/>
            <a:ext cx="12255500" cy="949971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36" name="Google Shape;336;p9"/>
          <p:cNvSpPr/>
          <p:nvPr/>
        </p:nvSpPr>
        <p:spPr>
          <a:xfrm>
            <a:off x="-38099" y="6104149"/>
            <a:ext cx="12255500" cy="779252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37" name="Google Shape;337;p9"/>
          <p:cNvSpPr/>
          <p:nvPr/>
        </p:nvSpPr>
        <p:spPr>
          <a:xfrm rot="8100000">
            <a:off x="2463975" y="5670625"/>
            <a:ext cx="163483" cy="163483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8" name="Google Shape;338;p9"/>
          <p:cNvSpPr/>
          <p:nvPr/>
        </p:nvSpPr>
        <p:spPr>
          <a:xfrm rot="8100000">
            <a:off x="8051975" y="6049092"/>
            <a:ext cx="163483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9" name="Google Shape;339;p9"/>
          <p:cNvSpPr/>
          <p:nvPr/>
        </p:nvSpPr>
        <p:spPr>
          <a:xfrm rot="8100000">
            <a:off x="9575975" y="6093559"/>
            <a:ext cx="163483" cy="163483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40" name="Google Shape;340;p9"/>
          <p:cNvGrpSpPr/>
          <p:nvPr/>
        </p:nvGrpSpPr>
        <p:grpSpPr>
          <a:xfrm>
            <a:off x="-12700" y="5949967"/>
            <a:ext cx="12223767" cy="793733"/>
            <a:chOff x="-9525" y="4462475"/>
            <a:chExt cx="9167825" cy="595300"/>
          </a:xfrm>
        </p:grpSpPr>
        <p:sp>
          <p:nvSpPr>
            <p:cNvPr id="341" name="Google Shape;341;p9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2" name="Google Shape;342;p9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3" name="Google Shape;343;p9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44" name="Google Shape;344;p9"/>
          <p:cNvGrpSpPr/>
          <p:nvPr/>
        </p:nvGrpSpPr>
        <p:grpSpPr>
          <a:xfrm>
            <a:off x="-57115" y="5924651"/>
            <a:ext cx="12306100" cy="857051"/>
            <a:chOff x="-42837" y="4443488"/>
            <a:chExt cx="9229575" cy="642788"/>
          </a:xfrm>
        </p:grpSpPr>
        <p:sp>
          <p:nvSpPr>
            <p:cNvPr id="345" name="Google Shape;345;p9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9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9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9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9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" name="Google Shape;367;p9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" name="Google Shape;368;p9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70" name="Google Shape;370;p9"/>
          <p:cNvSpPr/>
          <p:nvPr/>
        </p:nvSpPr>
        <p:spPr>
          <a:xfrm>
            <a:off x="3987600" y="6114933"/>
            <a:ext cx="152800" cy="1528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1" name="Google Shape;371;p9"/>
          <p:cNvSpPr/>
          <p:nvPr/>
        </p:nvSpPr>
        <p:spPr>
          <a:xfrm>
            <a:off x="1447600" y="6495933"/>
            <a:ext cx="152800" cy="1528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2" name="Google Shape;372;p9"/>
          <p:cNvSpPr/>
          <p:nvPr/>
        </p:nvSpPr>
        <p:spPr>
          <a:xfrm>
            <a:off x="6527600" y="6021376"/>
            <a:ext cx="152800" cy="1528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3" name="Google Shape;373;p9"/>
          <p:cNvSpPr/>
          <p:nvPr/>
        </p:nvSpPr>
        <p:spPr>
          <a:xfrm rot="8100000">
            <a:off x="11599932" y="5772225"/>
            <a:ext cx="163483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4" name="Google Shape;374;p9"/>
          <p:cNvSpPr txBox="1">
            <a:spLocks noGrp="1"/>
          </p:cNvSpPr>
          <p:nvPr>
            <p:ph type="body" idx="1"/>
          </p:nvPr>
        </p:nvSpPr>
        <p:spPr>
          <a:xfrm>
            <a:off x="609600" y="5137104"/>
            <a:ext cx="10972800" cy="6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ctr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</a:lstStyle>
          <a:p>
            <a:endParaRPr/>
          </a:p>
        </p:txBody>
      </p:sp>
      <p:sp>
        <p:nvSpPr>
          <p:cNvPr id="375" name="Google Shape;375;p9"/>
          <p:cNvSpPr txBox="1">
            <a:spLocks noGrp="1"/>
          </p:cNvSpPr>
          <p:nvPr>
            <p:ph type="sldNum" idx="12"/>
          </p:nvPr>
        </p:nvSpPr>
        <p:spPr>
          <a:xfrm>
            <a:off x="11409033" y="6434933"/>
            <a:ext cx="731600" cy="4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66243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/>
          <p:nvPr/>
        </p:nvSpPr>
        <p:spPr>
          <a:xfrm>
            <a:off x="-38099" y="5929033"/>
            <a:ext cx="12255500" cy="949971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-38099" y="6104149"/>
            <a:ext cx="12255500" cy="779252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 rot="8100000">
            <a:off x="2463975" y="5670625"/>
            <a:ext cx="163483" cy="163483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0" name="Google Shape;380;p10"/>
          <p:cNvSpPr/>
          <p:nvPr/>
        </p:nvSpPr>
        <p:spPr>
          <a:xfrm rot="8100000">
            <a:off x="8051975" y="6049092"/>
            <a:ext cx="163483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1" name="Google Shape;381;p10"/>
          <p:cNvSpPr/>
          <p:nvPr/>
        </p:nvSpPr>
        <p:spPr>
          <a:xfrm rot="8100000">
            <a:off x="9575975" y="6093559"/>
            <a:ext cx="163483" cy="163483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82" name="Google Shape;382;p10"/>
          <p:cNvGrpSpPr/>
          <p:nvPr/>
        </p:nvGrpSpPr>
        <p:grpSpPr>
          <a:xfrm>
            <a:off x="-12700" y="5949967"/>
            <a:ext cx="12223767" cy="793733"/>
            <a:chOff x="-9525" y="4462475"/>
            <a:chExt cx="9167825" cy="595300"/>
          </a:xfrm>
        </p:grpSpPr>
        <p:sp>
          <p:nvSpPr>
            <p:cNvPr id="383" name="Google Shape;383;p10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4" name="Google Shape;384;p10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5" name="Google Shape;385;p10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86" name="Google Shape;386;p10"/>
          <p:cNvGrpSpPr/>
          <p:nvPr/>
        </p:nvGrpSpPr>
        <p:grpSpPr>
          <a:xfrm>
            <a:off x="-57115" y="5924651"/>
            <a:ext cx="12306100" cy="857051"/>
            <a:chOff x="-42837" y="4443488"/>
            <a:chExt cx="9229575" cy="642788"/>
          </a:xfrm>
        </p:grpSpPr>
        <p:sp>
          <p:nvSpPr>
            <p:cNvPr id="387" name="Google Shape;387;p1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12" name="Google Shape;412;p10"/>
          <p:cNvSpPr/>
          <p:nvPr/>
        </p:nvSpPr>
        <p:spPr>
          <a:xfrm>
            <a:off x="3987600" y="6114933"/>
            <a:ext cx="152800" cy="1528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3" name="Google Shape;413;p10"/>
          <p:cNvSpPr/>
          <p:nvPr/>
        </p:nvSpPr>
        <p:spPr>
          <a:xfrm>
            <a:off x="1447600" y="6495933"/>
            <a:ext cx="152800" cy="1528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4" name="Google Shape;414;p10"/>
          <p:cNvSpPr/>
          <p:nvPr/>
        </p:nvSpPr>
        <p:spPr>
          <a:xfrm>
            <a:off x="6527600" y="6021376"/>
            <a:ext cx="152800" cy="1528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5" name="Google Shape;415;p10"/>
          <p:cNvSpPr/>
          <p:nvPr/>
        </p:nvSpPr>
        <p:spPr>
          <a:xfrm rot="8100000">
            <a:off x="11599932" y="5772225"/>
            <a:ext cx="163483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6" name="Google Shape;416;p10"/>
          <p:cNvSpPr txBox="1">
            <a:spLocks noGrp="1"/>
          </p:cNvSpPr>
          <p:nvPr>
            <p:ph type="sldNum" idx="12"/>
          </p:nvPr>
        </p:nvSpPr>
        <p:spPr>
          <a:xfrm>
            <a:off x="11409033" y="6434933"/>
            <a:ext cx="731600" cy="4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040248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l graph">
  <p:cSld name="All graph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1"/>
          <p:cNvSpPr/>
          <p:nvPr/>
        </p:nvSpPr>
        <p:spPr>
          <a:xfrm>
            <a:off x="-26766" y="849033"/>
            <a:ext cx="12271933" cy="6067867"/>
          </a:xfrm>
          <a:custGeom>
            <a:avLst/>
            <a:gdLst/>
            <a:ahLst/>
            <a:cxnLst/>
            <a:rect l="l" t="t" r="r" b="b"/>
            <a:pathLst>
              <a:path w="368158" h="182036" extrusionOk="0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419" name="Google Shape;419;p11"/>
          <p:cNvSpPr/>
          <p:nvPr/>
        </p:nvSpPr>
        <p:spPr>
          <a:xfrm>
            <a:off x="-44634" y="1024134"/>
            <a:ext cx="12280867" cy="5874933"/>
          </a:xfrm>
          <a:custGeom>
            <a:avLst/>
            <a:gdLst/>
            <a:ahLst/>
            <a:cxnLst/>
            <a:rect l="l" t="t" r="r" b="b"/>
            <a:pathLst>
              <a:path w="368426" h="176248" extrusionOk="0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420" name="Google Shape;420;p11"/>
          <p:cNvSpPr/>
          <p:nvPr/>
        </p:nvSpPr>
        <p:spPr>
          <a:xfrm rot="8100000">
            <a:off x="2463975" y="590625"/>
            <a:ext cx="163483" cy="163483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1" name="Google Shape;421;p11"/>
          <p:cNvSpPr/>
          <p:nvPr/>
        </p:nvSpPr>
        <p:spPr>
          <a:xfrm rot="8100000">
            <a:off x="8051975" y="969092"/>
            <a:ext cx="163483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2" name="Google Shape;422;p11"/>
          <p:cNvSpPr/>
          <p:nvPr/>
        </p:nvSpPr>
        <p:spPr>
          <a:xfrm rot="8100000">
            <a:off x="9575975" y="1013559"/>
            <a:ext cx="163483" cy="163483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23" name="Google Shape;423;p11"/>
          <p:cNvGrpSpPr/>
          <p:nvPr/>
        </p:nvGrpSpPr>
        <p:grpSpPr>
          <a:xfrm>
            <a:off x="-12700" y="869967"/>
            <a:ext cx="12223767" cy="793733"/>
            <a:chOff x="-9525" y="4462475"/>
            <a:chExt cx="9167825" cy="595300"/>
          </a:xfrm>
        </p:grpSpPr>
        <p:sp>
          <p:nvSpPr>
            <p:cNvPr id="424" name="Google Shape;424;p11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5" name="Google Shape;425;p11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6" name="Google Shape;426;p11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27" name="Google Shape;427;p11"/>
          <p:cNvGrpSpPr/>
          <p:nvPr/>
        </p:nvGrpSpPr>
        <p:grpSpPr>
          <a:xfrm>
            <a:off x="-57115" y="844652"/>
            <a:ext cx="12306100" cy="857049"/>
            <a:chOff x="-42837" y="4443488"/>
            <a:chExt cx="9229575" cy="642787"/>
          </a:xfrm>
        </p:grpSpPr>
        <p:sp>
          <p:nvSpPr>
            <p:cNvPr id="428" name="Google Shape;428;p11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11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" name="Google Shape;433;p11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11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11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" name="Google Shape;442;p11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53" name="Google Shape;453;p11"/>
          <p:cNvSpPr/>
          <p:nvPr/>
        </p:nvSpPr>
        <p:spPr>
          <a:xfrm>
            <a:off x="3987600" y="1034933"/>
            <a:ext cx="152800" cy="1528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4" name="Google Shape;454;p11"/>
          <p:cNvSpPr/>
          <p:nvPr/>
        </p:nvSpPr>
        <p:spPr>
          <a:xfrm>
            <a:off x="1447600" y="1415933"/>
            <a:ext cx="152800" cy="1528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5" name="Google Shape;455;p11"/>
          <p:cNvSpPr/>
          <p:nvPr/>
        </p:nvSpPr>
        <p:spPr>
          <a:xfrm>
            <a:off x="6527600" y="941376"/>
            <a:ext cx="152800" cy="1528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6" name="Google Shape;456;p11"/>
          <p:cNvSpPr/>
          <p:nvPr/>
        </p:nvSpPr>
        <p:spPr>
          <a:xfrm rot="8100000">
            <a:off x="11599932" y="692225"/>
            <a:ext cx="163483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7" name="Google Shape;457;p11"/>
          <p:cNvSpPr txBox="1">
            <a:spLocks noGrp="1"/>
          </p:cNvSpPr>
          <p:nvPr>
            <p:ph type="sldNum" idx="12"/>
          </p:nvPr>
        </p:nvSpPr>
        <p:spPr>
          <a:xfrm>
            <a:off x="11409033" y="6434933"/>
            <a:ext cx="731600" cy="4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034360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Completely blank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2"/>
          <p:cNvSpPr txBox="1">
            <a:spLocks noGrp="1"/>
          </p:cNvSpPr>
          <p:nvPr>
            <p:ph type="sldNum" idx="12"/>
          </p:nvPr>
        </p:nvSpPr>
        <p:spPr>
          <a:xfrm>
            <a:off x="11409033" y="6434933"/>
            <a:ext cx="731600" cy="4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22676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 rtl="0"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 rtl="0">
              <a:defRPr/>
            </a:lvl1pPr>
            <a:lvl2pPr algn="l" rtl="0">
              <a:defRPr/>
            </a:lvl2pPr>
            <a:lvl3pPr algn="l" rtl="0">
              <a:defRPr/>
            </a:lvl3pPr>
            <a:lvl4pPr algn="l" rtl="0">
              <a:defRPr/>
            </a:lvl4pPr>
            <a:lvl5pPr algn="l" rtl="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400799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B01D9778-10B4-40FB-B4E4-44FA89A8663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69393B-04D2-4A26-9543-6D581DECDF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" y="92075"/>
            <a:ext cx="1171565" cy="7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352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"/>
          <p:cNvSpPr/>
          <p:nvPr/>
        </p:nvSpPr>
        <p:spPr>
          <a:xfrm>
            <a:off x="-35700" y="2677834"/>
            <a:ext cx="12280867" cy="4230167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5" name="Google Shape;35;p2"/>
          <p:cNvSpPr/>
          <p:nvPr/>
        </p:nvSpPr>
        <p:spPr>
          <a:xfrm>
            <a:off x="-35700" y="2852933"/>
            <a:ext cx="12280867" cy="4055067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6" name="Google Shape;36;p2"/>
          <p:cNvSpPr/>
          <p:nvPr/>
        </p:nvSpPr>
        <p:spPr>
          <a:xfrm rot="8100000">
            <a:off x="2463975" y="2419425"/>
            <a:ext cx="163483" cy="163483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2"/>
          <p:cNvSpPr/>
          <p:nvPr/>
        </p:nvSpPr>
        <p:spPr>
          <a:xfrm rot="8100000">
            <a:off x="8051975" y="2797892"/>
            <a:ext cx="163483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2"/>
          <p:cNvSpPr/>
          <p:nvPr/>
        </p:nvSpPr>
        <p:spPr>
          <a:xfrm rot="8100000">
            <a:off x="9575975" y="2842359"/>
            <a:ext cx="163483" cy="163483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9" name="Google Shape;39;p2"/>
          <p:cNvGrpSpPr/>
          <p:nvPr/>
        </p:nvGrpSpPr>
        <p:grpSpPr>
          <a:xfrm>
            <a:off x="-12700" y="2698767"/>
            <a:ext cx="12223767" cy="793733"/>
            <a:chOff x="-9525" y="4462475"/>
            <a:chExt cx="9167825" cy="595300"/>
          </a:xfrm>
        </p:grpSpPr>
        <p:sp>
          <p:nvSpPr>
            <p:cNvPr id="40" name="Google Shape;40;p2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" name="Google Shape;41;p2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" name="Google Shape;42;p2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3" name="Google Shape;43;p2"/>
          <p:cNvGrpSpPr/>
          <p:nvPr/>
        </p:nvGrpSpPr>
        <p:grpSpPr>
          <a:xfrm>
            <a:off x="-57115" y="2673452"/>
            <a:ext cx="12306100" cy="857049"/>
            <a:chOff x="-42837" y="4443488"/>
            <a:chExt cx="9229575" cy="642787"/>
          </a:xfrm>
        </p:grpSpPr>
        <p:sp>
          <p:nvSpPr>
            <p:cNvPr id="44" name="Google Shape;44;p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9" name="Google Shape;69;p2"/>
          <p:cNvSpPr/>
          <p:nvPr/>
        </p:nvSpPr>
        <p:spPr>
          <a:xfrm>
            <a:off x="3987600" y="2863733"/>
            <a:ext cx="152800" cy="1528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2"/>
          <p:cNvSpPr/>
          <p:nvPr/>
        </p:nvSpPr>
        <p:spPr>
          <a:xfrm>
            <a:off x="1447600" y="3244733"/>
            <a:ext cx="152800" cy="1528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2"/>
          <p:cNvSpPr/>
          <p:nvPr/>
        </p:nvSpPr>
        <p:spPr>
          <a:xfrm>
            <a:off x="6527600" y="2770176"/>
            <a:ext cx="152800" cy="1528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" name="Google Shape;72;p2"/>
          <p:cNvSpPr/>
          <p:nvPr/>
        </p:nvSpPr>
        <p:spPr>
          <a:xfrm rot="8100000">
            <a:off x="11599932" y="2521025"/>
            <a:ext cx="163483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" name="Google Shape;73;p2"/>
          <p:cNvSpPr txBox="1">
            <a:spLocks noGrp="1"/>
          </p:cNvSpPr>
          <p:nvPr>
            <p:ph type="ctrTitle"/>
          </p:nvPr>
        </p:nvSpPr>
        <p:spPr>
          <a:xfrm>
            <a:off x="3797300" y="4484567"/>
            <a:ext cx="74804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0579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/>
          <p:nvPr/>
        </p:nvSpPr>
        <p:spPr>
          <a:xfrm>
            <a:off x="-35700" y="2677834"/>
            <a:ext cx="12280867" cy="4230167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76" name="Google Shape;76;p3"/>
          <p:cNvSpPr/>
          <p:nvPr/>
        </p:nvSpPr>
        <p:spPr>
          <a:xfrm>
            <a:off x="-35700" y="2852933"/>
            <a:ext cx="12280867" cy="4055067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77" name="Google Shape;77;p3"/>
          <p:cNvSpPr/>
          <p:nvPr/>
        </p:nvSpPr>
        <p:spPr>
          <a:xfrm rot="8100000">
            <a:off x="2463975" y="2419425"/>
            <a:ext cx="163483" cy="163483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" name="Google Shape;78;p3"/>
          <p:cNvSpPr/>
          <p:nvPr/>
        </p:nvSpPr>
        <p:spPr>
          <a:xfrm rot="8100000">
            <a:off x="8051975" y="2797892"/>
            <a:ext cx="163483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" name="Google Shape;79;p3"/>
          <p:cNvSpPr/>
          <p:nvPr/>
        </p:nvSpPr>
        <p:spPr>
          <a:xfrm rot="8100000">
            <a:off x="9575975" y="2842359"/>
            <a:ext cx="163483" cy="163483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0" name="Google Shape;80;p3"/>
          <p:cNvGrpSpPr/>
          <p:nvPr/>
        </p:nvGrpSpPr>
        <p:grpSpPr>
          <a:xfrm>
            <a:off x="-12700" y="2698767"/>
            <a:ext cx="12223767" cy="793733"/>
            <a:chOff x="-9525" y="4462475"/>
            <a:chExt cx="9167825" cy="595300"/>
          </a:xfrm>
        </p:grpSpPr>
        <p:sp>
          <p:nvSpPr>
            <p:cNvPr id="81" name="Google Shape;81;p3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" name="Google Shape;82;p3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" name="Google Shape;83;p3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84" name="Google Shape;84;p3"/>
          <p:cNvGrpSpPr/>
          <p:nvPr/>
        </p:nvGrpSpPr>
        <p:grpSpPr>
          <a:xfrm>
            <a:off x="-57115" y="2673452"/>
            <a:ext cx="12306100" cy="857049"/>
            <a:chOff x="-42837" y="4443488"/>
            <a:chExt cx="9229575" cy="642787"/>
          </a:xfrm>
        </p:grpSpPr>
        <p:sp>
          <p:nvSpPr>
            <p:cNvPr id="85" name="Google Shape;85;p3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0" name="Google Shape;110;p3"/>
          <p:cNvSpPr/>
          <p:nvPr/>
        </p:nvSpPr>
        <p:spPr>
          <a:xfrm>
            <a:off x="3987600" y="2863733"/>
            <a:ext cx="1528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" name="Google Shape;111;p3"/>
          <p:cNvSpPr/>
          <p:nvPr/>
        </p:nvSpPr>
        <p:spPr>
          <a:xfrm>
            <a:off x="1447600" y="3244733"/>
            <a:ext cx="1528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" name="Google Shape;112;p3"/>
          <p:cNvSpPr/>
          <p:nvPr/>
        </p:nvSpPr>
        <p:spPr>
          <a:xfrm>
            <a:off x="6527600" y="2770176"/>
            <a:ext cx="1528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3"/>
          <p:cNvSpPr/>
          <p:nvPr/>
        </p:nvSpPr>
        <p:spPr>
          <a:xfrm rot="8100000">
            <a:off x="11599932" y="2521025"/>
            <a:ext cx="163483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3"/>
          <p:cNvSpPr txBox="1">
            <a:spLocks noGrp="1"/>
          </p:cNvSpPr>
          <p:nvPr>
            <p:ph type="ctrTitle"/>
          </p:nvPr>
        </p:nvSpPr>
        <p:spPr>
          <a:xfrm>
            <a:off x="3079133" y="4041533"/>
            <a:ext cx="69528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3"/>
          <p:cNvSpPr txBox="1">
            <a:spLocks noGrp="1"/>
          </p:cNvSpPr>
          <p:nvPr>
            <p:ph type="subTitle" idx="1"/>
          </p:nvPr>
        </p:nvSpPr>
        <p:spPr>
          <a:xfrm>
            <a:off x="3079255" y="5412333"/>
            <a:ext cx="69528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sldNum" idx="12"/>
          </p:nvPr>
        </p:nvSpPr>
        <p:spPr>
          <a:xfrm>
            <a:off x="11409033" y="6434933"/>
            <a:ext cx="731600" cy="4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97226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>
            <a:spLocks noGrp="1"/>
          </p:cNvSpPr>
          <p:nvPr>
            <p:ph type="body" idx="1"/>
          </p:nvPr>
        </p:nvSpPr>
        <p:spPr>
          <a:xfrm>
            <a:off x="2026633" y="2882400"/>
            <a:ext cx="81388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558786" algn="ctr" rtl="0">
              <a:spcBef>
                <a:spcPts val="800"/>
              </a:spcBef>
              <a:spcAft>
                <a:spcPts val="0"/>
              </a:spcAft>
              <a:buSzPts val="3000"/>
              <a:buChar char="◉"/>
              <a:defRPr sz="4000" i="1"/>
            </a:lvl1pPr>
            <a:lvl2pPr marL="1219170" lvl="1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◉"/>
              <a:defRPr sz="4000" i="1"/>
            </a:lvl2pPr>
            <a:lvl3pPr marL="1828754" lvl="2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4000" i="1"/>
            </a:lvl3pPr>
            <a:lvl4pPr marL="2438339" lvl="3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4000" i="1"/>
            </a:lvl4pPr>
            <a:lvl5pPr marL="3047924" lvl="4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4000" i="1"/>
            </a:lvl5pPr>
            <a:lvl6pPr marL="3657509" lvl="5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4000" i="1"/>
            </a:lvl6pPr>
            <a:lvl7pPr marL="4267093" lvl="6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4000" i="1"/>
            </a:lvl7pPr>
            <a:lvl8pPr marL="4876678" lvl="7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4000" i="1"/>
            </a:lvl8pPr>
            <a:lvl9pPr marL="5486263" lvl="8" indent="-558786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4000" i="1"/>
            </a:lvl9pPr>
          </a:lstStyle>
          <a:p>
            <a:endParaRPr/>
          </a:p>
        </p:txBody>
      </p:sp>
      <p:sp>
        <p:nvSpPr>
          <p:cNvPr id="119" name="Google Shape;119;p4"/>
          <p:cNvSpPr txBox="1"/>
          <p:nvPr/>
        </p:nvSpPr>
        <p:spPr>
          <a:xfrm>
            <a:off x="4791200" y="737025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>
                <a:solidFill>
                  <a:schemeClr val="accent1"/>
                </a:solidFill>
              </a:rPr>
              <a:t>“</a:t>
            </a:r>
            <a:endParaRPr sz="12800">
              <a:solidFill>
                <a:schemeClr val="accent1"/>
              </a:solidFill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-38099" y="5929033"/>
            <a:ext cx="12255500" cy="949971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21" name="Google Shape;121;p4"/>
          <p:cNvSpPr/>
          <p:nvPr/>
        </p:nvSpPr>
        <p:spPr>
          <a:xfrm>
            <a:off x="-38099" y="6104149"/>
            <a:ext cx="12255500" cy="779252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22" name="Google Shape;122;p4"/>
          <p:cNvSpPr/>
          <p:nvPr/>
        </p:nvSpPr>
        <p:spPr>
          <a:xfrm rot="8100000">
            <a:off x="2463975" y="5670625"/>
            <a:ext cx="163483" cy="163483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4"/>
          <p:cNvSpPr/>
          <p:nvPr/>
        </p:nvSpPr>
        <p:spPr>
          <a:xfrm rot="8100000">
            <a:off x="8051975" y="6049092"/>
            <a:ext cx="163483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" name="Google Shape;124;p4"/>
          <p:cNvSpPr/>
          <p:nvPr/>
        </p:nvSpPr>
        <p:spPr>
          <a:xfrm rot="8100000">
            <a:off x="9575975" y="6093559"/>
            <a:ext cx="163483" cy="163483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25" name="Google Shape;125;p4"/>
          <p:cNvGrpSpPr/>
          <p:nvPr/>
        </p:nvGrpSpPr>
        <p:grpSpPr>
          <a:xfrm>
            <a:off x="-12700" y="5949967"/>
            <a:ext cx="12223767" cy="793733"/>
            <a:chOff x="-9525" y="4462475"/>
            <a:chExt cx="9167825" cy="595300"/>
          </a:xfrm>
        </p:grpSpPr>
        <p:sp>
          <p:nvSpPr>
            <p:cNvPr id="126" name="Google Shape;126;p4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7" name="Google Shape;127;p4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8" name="Google Shape;128;p4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29" name="Google Shape;129;p4"/>
          <p:cNvGrpSpPr/>
          <p:nvPr/>
        </p:nvGrpSpPr>
        <p:grpSpPr>
          <a:xfrm>
            <a:off x="-57115" y="5924652"/>
            <a:ext cx="12306100" cy="857049"/>
            <a:chOff x="-42837" y="4443488"/>
            <a:chExt cx="9229575" cy="642787"/>
          </a:xfrm>
        </p:grpSpPr>
        <p:sp>
          <p:nvSpPr>
            <p:cNvPr id="130" name="Google Shape;130;p4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55" name="Google Shape;155;p4"/>
          <p:cNvSpPr/>
          <p:nvPr/>
        </p:nvSpPr>
        <p:spPr>
          <a:xfrm>
            <a:off x="3987600" y="6114933"/>
            <a:ext cx="152800" cy="1528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6" name="Google Shape;156;p4"/>
          <p:cNvSpPr/>
          <p:nvPr/>
        </p:nvSpPr>
        <p:spPr>
          <a:xfrm>
            <a:off x="1447600" y="6495933"/>
            <a:ext cx="152800" cy="1528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7" name="Google Shape;157;p4"/>
          <p:cNvSpPr/>
          <p:nvPr/>
        </p:nvSpPr>
        <p:spPr>
          <a:xfrm>
            <a:off x="6527600" y="6021376"/>
            <a:ext cx="152800" cy="1528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8" name="Google Shape;158;p4"/>
          <p:cNvSpPr/>
          <p:nvPr/>
        </p:nvSpPr>
        <p:spPr>
          <a:xfrm rot="8100000">
            <a:off x="11599932" y="5772225"/>
            <a:ext cx="163483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9" name="Google Shape;159;p4"/>
          <p:cNvSpPr txBox="1">
            <a:spLocks noGrp="1"/>
          </p:cNvSpPr>
          <p:nvPr>
            <p:ph type="sldNum" idx="12"/>
          </p:nvPr>
        </p:nvSpPr>
        <p:spPr>
          <a:xfrm>
            <a:off x="11409033" y="6434933"/>
            <a:ext cx="731600" cy="4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04534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/>
          <p:nvPr/>
        </p:nvSpPr>
        <p:spPr>
          <a:xfrm>
            <a:off x="-38099" y="5929033"/>
            <a:ext cx="12255500" cy="949971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62" name="Google Shape;162;p5"/>
          <p:cNvSpPr/>
          <p:nvPr/>
        </p:nvSpPr>
        <p:spPr>
          <a:xfrm>
            <a:off x="-38099" y="6104149"/>
            <a:ext cx="12255500" cy="779252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63" name="Google Shape;163;p5"/>
          <p:cNvSpPr/>
          <p:nvPr/>
        </p:nvSpPr>
        <p:spPr>
          <a:xfrm rot="8100000">
            <a:off x="2463975" y="5670625"/>
            <a:ext cx="163483" cy="163483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4" name="Google Shape;164;p5"/>
          <p:cNvSpPr/>
          <p:nvPr/>
        </p:nvSpPr>
        <p:spPr>
          <a:xfrm rot="8100000">
            <a:off x="8051975" y="6049092"/>
            <a:ext cx="163483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5" name="Google Shape;165;p5"/>
          <p:cNvSpPr/>
          <p:nvPr/>
        </p:nvSpPr>
        <p:spPr>
          <a:xfrm rot="8100000">
            <a:off x="9575975" y="6093559"/>
            <a:ext cx="163483" cy="163483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66" name="Google Shape;166;p5"/>
          <p:cNvGrpSpPr/>
          <p:nvPr/>
        </p:nvGrpSpPr>
        <p:grpSpPr>
          <a:xfrm>
            <a:off x="-12700" y="5949967"/>
            <a:ext cx="12223767" cy="793733"/>
            <a:chOff x="-9525" y="4462475"/>
            <a:chExt cx="9167825" cy="595300"/>
          </a:xfrm>
        </p:grpSpPr>
        <p:sp>
          <p:nvSpPr>
            <p:cNvPr id="167" name="Google Shape;167;p5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8" name="Google Shape;168;p5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9" name="Google Shape;169;p5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70" name="Google Shape;170;p5"/>
          <p:cNvGrpSpPr/>
          <p:nvPr/>
        </p:nvGrpSpPr>
        <p:grpSpPr>
          <a:xfrm>
            <a:off x="-57115" y="5924651"/>
            <a:ext cx="12306100" cy="857051"/>
            <a:chOff x="-42837" y="4443488"/>
            <a:chExt cx="9229575" cy="642788"/>
          </a:xfrm>
        </p:grpSpPr>
        <p:sp>
          <p:nvSpPr>
            <p:cNvPr id="171" name="Google Shape;171;p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96" name="Google Shape;196;p5"/>
          <p:cNvSpPr/>
          <p:nvPr/>
        </p:nvSpPr>
        <p:spPr>
          <a:xfrm>
            <a:off x="3987600" y="6114933"/>
            <a:ext cx="152800" cy="1528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7" name="Google Shape;197;p5"/>
          <p:cNvSpPr/>
          <p:nvPr/>
        </p:nvSpPr>
        <p:spPr>
          <a:xfrm>
            <a:off x="1447600" y="6495933"/>
            <a:ext cx="152800" cy="1528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8" name="Google Shape;198;p5"/>
          <p:cNvSpPr/>
          <p:nvPr/>
        </p:nvSpPr>
        <p:spPr>
          <a:xfrm>
            <a:off x="6527600" y="6021376"/>
            <a:ext cx="152800" cy="1528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9" name="Google Shape;199;p5"/>
          <p:cNvSpPr/>
          <p:nvPr/>
        </p:nvSpPr>
        <p:spPr>
          <a:xfrm rot="8100000">
            <a:off x="11599932" y="5772225"/>
            <a:ext cx="163483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0" name="Google Shape;200;p5"/>
          <p:cNvSpPr txBox="1">
            <a:spLocks noGrp="1"/>
          </p:cNvSpPr>
          <p:nvPr>
            <p:ph type="title"/>
          </p:nvPr>
        </p:nvSpPr>
        <p:spPr>
          <a:xfrm>
            <a:off x="1397000" y="845500"/>
            <a:ext cx="9328800" cy="9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body" idx="1"/>
          </p:nvPr>
        </p:nvSpPr>
        <p:spPr>
          <a:xfrm>
            <a:off x="1434467" y="2053567"/>
            <a:ext cx="9328800" cy="25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◉"/>
              <a:defRPr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ldNum" idx="12"/>
          </p:nvPr>
        </p:nvSpPr>
        <p:spPr>
          <a:xfrm>
            <a:off x="11409033" y="6434933"/>
            <a:ext cx="731600" cy="4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5891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"/>
          <p:cNvSpPr/>
          <p:nvPr/>
        </p:nvSpPr>
        <p:spPr>
          <a:xfrm>
            <a:off x="-38099" y="5929033"/>
            <a:ext cx="12255500" cy="949971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05" name="Google Shape;205;p6"/>
          <p:cNvSpPr/>
          <p:nvPr/>
        </p:nvSpPr>
        <p:spPr>
          <a:xfrm>
            <a:off x="-38099" y="6104149"/>
            <a:ext cx="12255500" cy="779252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06" name="Google Shape;206;p6"/>
          <p:cNvSpPr/>
          <p:nvPr/>
        </p:nvSpPr>
        <p:spPr>
          <a:xfrm rot="8100000">
            <a:off x="2463975" y="5670625"/>
            <a:ext cx="163483" cy="163483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7" name="Google Shape;207;p6"/>
          <p:cNvSpPr/>
          <p:nvPr/>
        </p:nvSpPr>
        <p:spPr>
          <a:xfrm rot="8100000">
            <a:off x="8051975" y="6049092"/>
            <a:ext cx="163483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8" name="Google Shape;208;p6"/>
          <p:cNvSpPr/>
          <p:nvPr/>
        </p:nvSpPr>
        <p:spPr>
          <a:xfrm rot="8100000">
            <a:off x="9575975" y="6093559"/>
            <a:ext cx="163483" cy="163483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09" name="Google Shape;209;p6"/>
          <p:cNvGrpSpPr/>
          <p:nvPr/>
        </p:nvGrpSpPr>
        <p:grpSpPr>
          <a:xfrm>
            <a:off x="-12700" y="5949967"/>
            <a:ext cx="12223767" cy="793733"/>
            <a:chOff x="-9525" y="4462475"/>
            <a:chExt cx="9167825" cy="595300"/>
          </a:xfrm>
        </p:grpSpPr>
        <p:sp>
          <p:nvSpPr>
            <p:cNvPr id="210" name="Google Shape;210;p6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1" name="Google Shape;211;p6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2" name="Google Shape;212;p6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13" name="Google Shape;213;p6"/>
          <p:cNvGrpSpPr/>
          <p:nvPr/>
        </p:nvGrpSpPr>
        <p:grpSpPr>
          <a:xfrm>
            <a:off x="-57115" y="5924651"/>
            <a:ext cx="12306100" cy="857051"/>
            <a:chOff x="-42837" y="4443488"/>
            <a:chExt cx="9229575" cy="642788"/>
          </a:xfrm>
        </p:grpSpPr>
        <p:sp>
          <p:nvSpPr>
            <p:cNvPr id="214" name="Google Shape;214;p6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39" name="Google Shape;239;p6"/>
          <p:cNvSpPr/>
          <p:nvPr/>
        </p:nvSpPr>
        <p:spPr>
          <a:xfrm>
            <a:off x="3987600" y="6114933"/>
            <a:ext cx="152800" cy="1528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0" name="Google Shape;240;p6"/>
          <p:cNvSpPr/>
          <p:nvPr/>
        </p:nvSpPr>
        <p:spPr>
          <a:xfrm>
            <a:off x="1447600" y="6495933"/>
            <a:ext cx="152800" cy="1528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1" name="Google Shape;241;p6"/>
          <p:cNvSpPr/>
          <p:nvPr/>
        </p:nvSpPr>
        <p:spPr>
          <a:xfrm>
            <a:off x="6527600" y="6021376"/>
            <a:ext cx="152800" cy="1528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2" name="Google Shape;242;p6"/>
          <p:cNvSpPr/>
          <p:nvPr/>
        </p:nvSpPr>
        <p:spPr>
          <a:xfrm rot="8100000">
            <a:off x="11599932" y="5772225"/>
            <a:ext cx="163483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397000" y="845500"/>
            <a:ext cx="9328800" cy="9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6"/>
          <p:cNvSpPr txBox="1">
            <a:spLocks noGrp="1"/>
          </p:cNvSpPr>
          <p:nvPr>
            <p:ph type="body" idx="1"/>
          </p:nvPr>
        </p:nvSpPr>
        <p:spPr>
          <a:xfrm>
            <a:off x="1508667" y="2070600"/>
            <a:ext cx="4453200" cy="3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◉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45" name="Google Shape;245;p6"/>
          <p:cNvSpPr txBox="1">
            <a:spLocks noGrp="1"/>
          </p:cNvSpPr>
          <p:nvPr>
            <p:ph type="body" idx="2"/>
          </p:nvPr>
        </p:nvSpPr>
        <p:spPr>
          <a:xfrm>
            <a:off x="6230084" y="2070600"/>
            <a:ext cx="4453200" cy="3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◉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46" name="Google Shape;246;p6"/>
          <p:cNvSpPr txBox="1">
            <a:spLocks noGrp="1"/>
          </p:cNvSpPr>
          <p:nvPr>
            <p:ph type="sldNum" idx="12"/>
          </p:nvPr>
        </p:nvSpPr>
        <p:spPr>
          <a:xfrm>
            <a:off x="11409033" y="6434933"/>
            <a:ext cx="731600" cy="4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4433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"/>
          <p:cNvSpPr/>
          <p:nvPr/>
        </p:nvSpPr>
        <p:spPr>
          <a:xfrm>
            <a:off x="-38099" y="5929033"/>
            <a:ext cx="12255500" cy="949971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49" name="Google Shape;249;p7"/>
          <p:cNvSpPr/>
          <p:nvPr/>
        </p:nvSpPr>
        <p:spPr>
          <a:xfrm>
            <a:off x="-38099" y="6104149"/>
            <a:ext cx="12255500" cy="779252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50" name="Google Shape;250;p7"/>
          <p:cNvSpPr/>
          <p:nvPr/>
        </p:nvSpPr>
        <p:spPr>
          <a:xfrm rot="8100000">
            <a:off x="2463975" y="5670625"/>
            <a:ext cx="163483" cy="163483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1" name="Google Shape;251;p7"/>
          <p:cNvSpPr/>
          <p:nvPr/>
        </p:nvSpPr>
        <p:spPr>
          <a:xfrm rot="8100000">
            <a:off x="8051975" y="6049092"/>
            <a:ext cx="163483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7"/>
          <p:cNvSpPr/>
          <p:nvPr/>
        </p:nvSpPr>
        <p:spPr>
          <a:xfrm rot="8100000">
            <a:off x="9575975" y="6093559"/>
            <a:ext cx="163483" cy="163483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53" name="Google Shape;253;p7"/>
          <p:cNvGrpSpPr/>
          <p:nvPr/>
        </p:nvGrpSpPr>
        <p:grpSpPr>
          <a:xfrm>
            <a:off x="-12700" y="5949967"/>
            <a:ext cx="12223767" cy="793733"/>
            <a:chOff x="-9525" y="4462475"/>
            <a:chExt cx="9167825" cy="595300"/>
          </a:xfrm>
        </p:grpSpPr>
        <p:sp>
          <p:nvSpPr>
            <p:cNvPr id="254" name="Google Shape;254;p7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5" name="Google Shape;255;p7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6" name="Google Shape;256;p7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57" name="Google Shape;257;p7"/>
          <p:cNvGrpSpPr/>
          <p:nvPr/>
        </p:nvGrpSpPr>
        <p:grpSpPr>
          <a:xfrm>
            <a:off x="-57115" y="5924651"/>
            <a:ext cx="12306100" cy="857051"/>
            <a:chOff x="-42837" y="4443488"/>
            <a:chExt cx="9229575" cy="642788"/>
          </a:xfrm>
        </p:grpSpPr>
        <p:sp>
          <p:nvSpPr>
            <p:cNvPr id="258" name="Google Shape;258;p7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" name="Google Shape;259;p7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7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" name="Google Shape;272;p7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83" name="Google Shape;283;p7"/>
          <p:cNvSpPr/>
          <p:nvPr/>
        </p:nvSpPr>
        <p:spPr>
          <a:xfrm>
            <a:off x="3987600" y="6114933"/>
            <a:ext cx="152800" cy="1528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4" name="Google Shape;284;p7"/>
          <p:cNvSpPr/>
          <p:nvPr/>
        </p:nvSpPr>
        <p:spPr>
          <a:xfrm>
            <a:off x="1447600" y="6495933"/>
            <a:ext cx="152800" cy="1528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5" name="Google Shape;285;p7"/>
          <p:cNvSpPr/>
          <p:nvPr/>
        </p:nvSpPr>
        <p:spPr>
          <a:xfrm>
            <a:off x="6527600" y="6021376"/>
            <a:ext cx="152800" cy="1528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6" name="Google Shape;286;p7"/>
          <p:cNvSpPr/>
          <p:nvPr/>
        </p:nvSpPr>
        <p:spPr>
          <a:xfrm rot="8100000">
            <a:off x="11599932" y="5772225"/>
            <a:ext cx="163483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7" name="Google Shape;287;p7"/>
          <p:cNvSpPr txBox="1">
            <a:spLocks noGrp="1"/>
          </p:cNvSpPr>
          <p:nvPr>
            <p:ph type="title"/>
          </p:nvPr>
        </p:nvSpPr>
        <p:spPr>
          <a:xfrm>
            <a:off x="1397000" y="845500"/>
            <a:ext cx="9328800" cy="9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7"/>
          <p:cNvSpPr txBox="1">
            <a:spLocks noGrp="1"/>
          </p:cNvSpPr>
          <p:nvPr>
            <p:ph type="body" idx="1"/>
          </p:nvPr>
        </p:nvSpPr>
        <p:spPr>
          <a:xfrm>
            <a:off x="941200" y="2168800"/>
            <a:ext cx="3295600" cy="36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◉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289" name="Google Shape;289;p7"/>
          <p:cNvSpPr txBox="1">
            <a:spLocks noGrp="1"/>
          </p:cNvSpPr>
          <p:nvPr>
            <p:ph type="body" idx="2"/>
          </p:nvPr>
        </p:nvSpPr>
        <p:spPr>
          <a:xfrm>
            <a:off x="4405500" y="2168800"/>
            <a:ext cx="3295600" cy="36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◉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290" name="Google Shape;290;p7"/>
          <p:cNvSpPr txBox="1">
            <a:spLocks noGrp="1"/>
          </p:cNvSpPr>
          <p:nvPr>
            <p:ph type="body" idx="3"/>
          </p:nvPr>
        </p:nvSpPr>
        <p:spPr>
          <a:xfrm>
            <a:off x="7869800" y="2168800"/>
            <a:ext cx="3295600" cy="36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◉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291" name="Google Shape;291;p7"/>
          <p:cNvSpPr txBox="1">
            <a:spLocks noGrp="1"/>
          </p:cNvSpPr>
          <p:nvPr>
            <p:ph type="sldNum" idx="12"/>
          </p:nvPr>
        </p:nvSpPr>
        <p:spPr>
          <a:xfrm>
            <a:off x="11409033" y="6434933"/>
            <a:ext cx="731600" cy="4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48058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"/>
          <p:cNvSpPr/>
          <p:nvPr/>
        </p:nvSpPr>
        <p:spPr>
          <a:xfrm>
            <a:off x="-38099" y="5929033"/>
            <a:ext cx="12255500" cy="949971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94" name="Google Shape;294;p8"/>
          <p:cNvSpPr/>
          <p:nvPr/>
        </p:nvSpPr>
        <p:spPr>
          <a:xfrm>
            <a:off x="-38099" y="6104149"/>
            <a:ext cx="12255500" cy="779252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95" name="Google Shape;295;p8"/>
          <p:cNvSpPr/>
          <p:nvPr/>
        </p:nvSpPr>
        <p:spPr>
          <a:xfrm rot="8100000">
            <a:off x="2463975" y="5670625"/>
            <a:ext cx="163483" cy="163483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6" name="Google Shape;296;p8"/>
          <p:cNvSpPr/>
          <p:nvPr/>
        </p:nvSpPr>
        <p:spPr>
          <a:xfrm rot="8100000">
            <a:off x="8051975" y="6049092"/>
            <a:ext cx="163483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7" name="Google Shape;297;p8"/>
          <p:cNvSpPr/>
          <p:nvPr/>
        </p:nvSpPr>
        <p:spPr>
          <a:xfrm rot="8100000">
            <a:off x="9575975" y="6093559"/>
            <a:ext cx="163483" cy="163483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98" name="Google Shape;298;p8"/>
          <p:cNvGrpSpPr/>
          <p:nvPr/>
        </p:nvGrpSpPr>
        <p:grpSpPr>
          <a:xfrm>
            <a:off x="-12700" y="5949967"/>
            <a:ext cx="12223767" cy="793733"/>
            <a:chOff x="-9525" y="4462475"/>
            <a:chExt cx="9167825" cy="595300"/>
          </a:xfrm>
        </p:grpSpPr>
        <p:sp>
          <p:nvSpPr>
            <p:cNvPr id="299" name="Google Shape;299;p8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0" name="Google Shape;300;p8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1" name="Google Shape;301;p8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02" name="Google Shape;302;p8"/>
          <p:cNvGrpSpPr/>
          <p:nvPr/>
        </p:nvGrpSpPr>
        <p:grpSpPr>
          <a:xfrm>
            <a:off x="-57115" y="5924651"/>
            <a:ext cx="12306100" cy="857051"/>
            <a:chOff x="-42837" y="4443488"/>
            <a:chExt cx="9229575" cy="642788"/>
          </a:xfrm>
        </p:grpSpPr>
        <p:sp>
          <p:nvSpPr>
            <p:cNvPr id="303" name="Google Shape;303;p8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28" name="Google Shape;328;p8"/>
          <p:cNvSpPr/>
          <p:nvPr/>
        </p:nvSpPr>
        <p:spPr>
          <a:xfrm>
            <a:off x="3987600" y="6114933"/>
            <a:ext cx="152800" cy="1528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9" name="Google Shape;329;p8"/>
          <p:cNvSpPr/>
          <p:nvPr/>
        </p:nvSpPr>
        <p:spPr>
          <a:xfrm>
            <a:off x="1447600" y="6495933"/>
            <a:ext cx="152800" cy="1528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0" name="Google Shape;330;p8"/>
          <p:cNvSpPr/>
          <p:nvPr/>
        </p:nvSpPr>
        <p:spPr>
          <a:xfrm>
            <a:off x="6527600" y="6021376"/>
            <a:ext cx="152800" cy="1528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1" name="Google Shape;331;p8"/>
          <p:cNvSpPr/>
          <p:nvPr/>
        </p:nvSpPr>
        <p:spPr>
          <a:xfrm rot="8100000">
            <a:off x="11599932" y="5772225"/>
            <a:ext cx="163483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2" name="Google Shape;332;p8"/>
          <p:cNvSpPr txBox="1">
            <a:spLocks noGrp="1"/>
          </p:cNvSpPr>
          <p:nvPr>
            <p:ph type="title"/>
          </p:nvPr>
        </p:nvSpPr>
        <p:spPr>
          <a:xfrm>
            <a:off x="1397000" y="845500"/>
            <a:ext cx="9328800" cy="9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8"/>
          <p:cNvSpPr txBox="1">
            <a:spLocks noGrp="1"/>
          </p:cNvSpPr>
          <p:nvPr>
            <p:ph type="sldNum" idx="12"/>
          </p:nvPr>
        </p:nvSpPr>
        <p:spPr>
          <a:xfrm>
            <a:off x="11409033" y="6434933"/>
            <a:ext cx="731600" cy="4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37725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82F35-29BF-4127-A4F3-CE8B20D358F7}" type="datetime1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D9778-10B4-40FB-B4E4-44FA89A866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7" name="Google Shape;377;p10">
            <a:extLst>
              <a:ext uri="{FF2B5EF4-FFF2-40B4-BE49-F238E27FC236}">
                <a16:creationId xmlns:a16="http://schemas.microsoft.com/office/drawing/2014/main" id="{204AA7AE-39C8-4921-B4F4-DB6696A4E585}"/>
              </a:ext>
            </a:extLst>
          </p:cNvPr>
          <p:cNvSpPr/>
          <p:nvPr userDrawn="1"/>
        </p:nvSpPr>
        <p:spPr>
          <a:xfrm>
            <a:off x="-38099" y="5929033"/>
            <a:ext cx="12255500" cy="949971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</p:sp>
      <p:sp>
        <p:nvSpPr>
          <p:cNvPr id="48" name="Google Shape;378;p10">
            <a:extLst>
              <a:ext uri="{FF2B5EF4-FFF2-40B4-BE49-F238E27FC236}">
                <a16:creationId xmlns:a16="http://schemas.microsoft.com/office/drawing/2014/main" id="{8AD91859-1251-41A9-9885-1B471B4E374F}"/>
              </a:ext>
            </a:extLst>
          </p:cNvPr>
          <p:cNvSpPr/>
          <p:nvPr userDrawn="1"/>
        </p:nvSpPr>
        <p:spPr>
          <a:xfrm>
            <a:off x="-38099" y="6104149"/>
            <a:ext cx="12255500" cy="779252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49" name="Google Shape;379;p10">
            <a:extLst>
              <a:ext uri="{FF2B5EF4-FFF2-40B4-BE49-F238E27FC236}">
                <a16:creationId xmlns:a16="http://schemas.microsoft.com/office/drawing/2014/main" id="{6F0E007D-40EB-41D8-8F7A-DAB558D770C1}"/>
              </a:ext>
            </a:extLst>
          </p:cNvPr>
          <p:cNvSpPr/>
          <p:nvPr userDrawn="1"/>
        </p:nvSpPr>
        <p:spPr>
          <a:xfrm rot="8100000">
            <a:off x="2463975" y="5670625"/>
            <a:ext cx="163483" cy="163483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28324A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0" name="Google Shape;380;p10">
            <a:extLst>
              <a:ext uri="{FF2B5EF4-FFF2-40B4-BE49-F238E27FC236}">
                <a16:creationId xmlns:a16="http://schemas.microsoft.com/office/drawing/2014/main" id="{32A95D0E-91DF-46B8-9054-962DF3ED07F2}"/>
              </a:ext>
            </a:extLst>
          </p:cNvPr>
          <p:cNvSpPr/>
          <p:nvPr userDrawn="1"/>
        </p:nvSpPr>
        <p:spPr>
          <a:xfrm rot="8100000">
            <a:off x="8051975" y="6049092"/>
            <a:ext cx="163483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28324A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1" name="Google Shape;381;p10">
            <a:extLst>
              <a:ext uri="{FF2B5EF4-FFF2-40B4-BE49-F238E27FC236}">
                <a16:creationId xmlns:a16="http://schemas.microsoft.com/office/drawing/2014/main" id="{E3FAFF3F-47B4-4122-8CDF-5A253279385A}"/>
              </a:ext>
            </a:extLst>
          </p:cNvPr>
          <p:cNvSpPr/>
          <p:nvPr userDrawn="1"/>
        </p:nvSpPr>
        <p:spPr>
          <a:xfrm rot="8100000">
            <a:off x="9575975" y="6093559"/>
            <a:ext cx="163483" cy="163483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28324A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52" name="Google Shape;382;p10">
            <a:extLst>
              <a:ext uri="{FF2B5EF4-FFF2-40B4-BE49-F238E27FC236}">
                <a16:creationId xmlns:a16="http://schemas.microsoft.com/office/drawing/2014/main" id="{2627D049-980C-4F84-958A-3FA15AEBB70B}"/>
              </a:ext>
            </a:extLst>
          </p:cNvPr>
          <p:cNvGrpSpPr/>
          <p:nvPr userDrawn="1"/>
        </p:nvGrpSpPr>
        <p:grpSpPr>
          <a:xfrm>
            <a:off x="-12700" y="5949967"/>
            <a:ext cx="12223767" cy="793733"/>
            <a:chOff x="-9525" y="4462475"/>
            <a:chExt cx="9167825" cy="595300"/>
          </a:xfrm>
        </p:grpSpPr>
        <p:sp>
          <p:nvSpPr>
            <p:cNvPr id="53" name="Google Shape;383;p10">
              <a:extLst>
                <a:ext uri="{FF2B5EF4-FFF2-40B4-BE49-F238E27FC236}">
                  <a16:creationId xmlns:a16="http://schemas.microsoft.com/office/drawing/2014/main" id="{7291CE08-23CD-4A29-A1D5-99B9F110B578}"/>
                </a:ext>
              </a:extLst>
            </p:cNvPr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4" name="Google Shape;384;p10">
              <a:extLst>
                <a:ext uri="{FF2B5EF4-FFF2-40B4-BE49-F238E27FC236}">
                  <a16:creationId xmlns:a16="http://schemas.microsoft.com/office/drawing/2014/main" id="{FF1FC394-BA14-473B-BB7E-A2771DDE053E}"/>
                </a:ext>
              </a:extLst>
            </p:cNvPr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5" name="Google Shape;385;p10">
              <a:extLst>
                <a:ext uri="{FF2B5EF4-FFF2-40B4-BE49-F238E27FC236}">
                  <a16:creationId xmlns:a16="http://schemas.microsoft.com/office/drawing/2014/main" id="{BCEA508C-8691-4D97-85B1-66BFB3B523FE}"/>
                </a:ext>
              </a:extLst>
            </p:cNvPr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56" name="Google Shape;386;p10">
            <a:extLst>
              <a:ext uri="{FF2B5EF4-FFF2-40B4-BE49-F238E27FC236}">
                <a16:creationId xmlns:a16="http://schemas.microsoft.com/office/drawing/2014/main" id="{30C343F2-A272-4FA8-A37C-CB3F1CB1A454}"/>
              </a:ext>
            </a:extLst>
          </p:cNvPr>
          <p:cNvGrpSpPr/>
          <p:nvPr userDrawn="1"/>
        </p:nvGrpSpPr>
        <p:grpSpPr>
          <a:xfrm>
            <a:off x="-57115" y="5924651"/>
            <a:ext cx="12306100" cy="857051"/>
            <a:chOff x="-42837" y="4443488"/>
            <a:chExt cx="9229575" cy="642788"/>
          </a:xfrm>
        </p:grpSpPr>
        <p:sp>
          <p:nvSpPr>
            <p:cNvPr id="57" name="Google Shape;387;p10">
              <a:extLst>
                <a:ext uri="{FF2B5EF4-FFF2-40B4-BE49-F238E27FC236}">
                  <a16:creationId xmlns:a16="http://schemas.microsoft.com/office/drawing/2014/main" id="{C79B7589-BAF7-4FD1-A494-EA5E2C68AFFC}"/>
                </a:ext>
              </a:extLst>
            </p:cNvPr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28324A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58" name="Google Shape;388;p10">
              <a:extLst>
                <a:ext uri="{FF2B5EF4-FFF2-40B4-BE49-F238E27FC236}">
                  <a16:creationId xmlns:a16="http://schemas.microsoft.com/office/drawing/2014/main" id="{7C31F8AA-FEC1-4700-AAAF-7D8AEB1A1A6C}"/>
                </a:ext>
              </a:extLst>
            </p:cNvPr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28324A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59" name="Google Shape;389;p10">
              <a:extLst>
                <a:ext uri="{FF2B5EF4-FFF2-40B4-BE49-F238E27FC236}">
                  <a16:creationId xmlns:a16="http://schemas.microsoft.com/office/drawing/2014/main" id="{7348A690-4F20-45A9-A7DE-E2A7ADCC014D}"/>
                </a:ext>
              </a:extLst>
            </p:cNvPr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28324A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60" name="Google Shape;390;p10">
              <a:extLst>
                <a:ext uri="{FF2B5EF4-FFF2-40B4-BE49-F238E27FC236}">
                  <a16:creationId xmlns:a16="http://schemas.microsoft.com/office/drawing/2014/main" id="{CC69DAE4-99FE-44C8-8542-7A496E2A0B5C}"/>
                </a:ext>
              </a:extLst>
            </p:cNvPr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28324A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61" name="Google Shape;391;p10">
              <a:extLst>
                <a:ext uri="{FF2B5EF4-FFF2-40B4-BE49-F238E27FC236}">
                  <a16:creationId xmlns:a16="http://schemas.microsoft.com/office/drawing/2014/main" id="{53674CE2-02D4-4F0F-915C-7DDCBF988721}"/>
                </a:ext>
              </a:extLst>
            </p:cNvPr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28324A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62" name="Google Shape;392;p10">
              <a:extLst>
                <a:ext uri="{FF2B5EF4-FFF2-40B4-BE49-F238E27FC236}">
                  <a16:creationId xmlns:a16="http://schemas.microsoft.com/office/drawing/2014/main" id="{0EC23E71-9A52-4995-93A1-B18227EB7E6E}"/>
                </a:ext>
              </a:extLst>
            </p:cNvPr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28324A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63" name="Google Shape;393;p10">
              <a:extLst>
                <a:ext uri="{FF2B5EF4-FFF2-40B4-BE49-F238E27FC236}">
                  <a16:creationId xmlns:a16="http://schemas.microsoft.com/office/drawing/2014/main" id="{FF6D1457-D890-433D-B0A3-2B9B6C20CB42}"/>
                </a:ext>
              </a:extLst>
            </p:cNvPr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28324A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64" name="Google Shape;394;p10">
              <a:extLst>
                <a:ext uri="{FF2B5EF4-FFF2-40B4-BE49-F238E27FC236}">
                  <a16:creationId xmlns:a16="http://schemas.microsoft.com/office/drawing/2014/main" id="{76BD650D-345C-432C-BB8B-0E1F9E584F80}"/>
                </a:ext>
              </a:extLst>
            </p:cNvPr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28324A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65" name="Google Shape;395;p10">
              <a:extLst>
                <a:ext uri="{FF2B5EF4-FFF2-40B4-BE49-F238E27FC236}">
                  <a16:creationId xmlns:a16="http://schemas.microsoft.com/office/drawing/2014/main" id="{2D4E73FA-F435-48AC-A207-900C4CEA47BB}"/>
                </a:ext>
              </a:extLst>
            </p:cNvPr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28324A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66" name="Google Shape;396;p10">
              <a:extLst>
                <a:ext uri="{FF2B5EF4-FFF2-40B4-BE49-F238E27FC236}">
                  <a16:creationId xmlns:a16="http://schemas.microsoft.com/office/drawing/2014/main" id="{E61175B0-8D86-4106-B6A3-737339CF4000}"/>
                </a:ext>
              </a:extLst>
            </p:cNvPr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28324A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67" name="Google Shape;397;p10">
              <a:extLst>
                <a:ext uri="{FF2B5EF4-FFF2-40B4-BE49-F238E27FC236}">
                  <a16:creationId xmlns:a16="http://schemas.microsoft.com/office/drawing/2014/main" id="{993172EE-81BD-471E-8F64-4AFC9D8173AB}"/>
                </a:ext>
              </a:extLst>
            </p:cNvPr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28324A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68" name="Google Shape;398;p10">
              <a:extLst>
                <a:ext uri="{FF2B5EF4-FFF2-40B4-BE49-F238E27FC236}">
                  <a16:creationId xmlns:a16="http://schemas.microsoft.com/office/drawing/2014/main" id="{9D955423-B811-463A-8889-C2DC5C45EEE6}"/>
                </a:ext>
              </a:extLst>
            </p:cNvPr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28324A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69" name="Google Shape;399;p10">
              <a:extLst>
                <a:ext uri="{FF2B5EF4-FFF2-40B4-BE49-F238E27FC236}">
                  <a16:creationId xmlns:a16="http://schemas.microsoft.com/office/drawing/2014/main" id="{282F6819-33BF-4ACF-9482-B8C9324C7843}"/>
                </a:ext>
              </a:extLst>
            </p:cNvPr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28324A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0" name="Google Shape;400;p10">
              <a:extLst>
                <a:ext uri="{FF2B5EF4-FFF2-40B4-BE49-F238E27FC236}">
                  <a16:creationId xmlns:a16="http://schemas.microsoft.com/office/drawing/2014/main" id="{D6C1D58A-08CE-40A6-9626-C9F52B1C7B95}"/>
                </a:ext>
              </a:extLst>
            </p:cNvPr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28324A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1" name="Google Shape;401;p10">
              <a:extLst>
                <a:ext uri="{FF2B5EF4-FFF2-40B4-BE49-F238E27FC236}">
                  <a16:creationId xmlns:a16="http://schemas.microsoft.com/office/drawing/2014/main" id="{68BAB594-CDBD-4394-B80A-AB0EAA3CB31F}"/>
                </a:ext>
              </a:extLst>
            </p:cNvPr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28324A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2" name="Google Shape;402;p10">
              <a:extLst>
                <a:ext uri="{FF2B5EF4-FFF2-40B4-BE49-F238E27FC236}">
                  <a16:creationId xmlns:a16="http://schemas.microsoft.com/office/drawing/2014/main" id="{C0952120-2221-44C3-B43B-33C5C1B860ED}"/>
                </a:ext>
              </a:extLst>
            </p:cNvPr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28324A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3" name="Google Shape;403;p10">
              <a:extLst>
                <a:ext uri="{FF2B5EF4-FFF2-40B4-BE49-F238E27FC236}">
                  <a16:creationId xmlns:a16="http://schemas.microsoft.com/office/drawing/2014/main" id="{F40877ED-B4A0-4DE0-9496-C6117494B4B2}"/>
                </a:ext>
              </a:extLst>
            </p:cNvPr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28324A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4" name="Google Shape;404;p10">
              <a:extLst>
                <a:ext uri="{FF2B5EF4-FFF2-40B4-BE49-F238E27FC236}">
                  <a16:creationId xmlns:a16="http://schemas.microsoft.com/office/drawing/2014/main" id="{53F8CD0B-6102-48DF-A3FA-E0A67DF1EB5B}"/>
                </a:ext>
              </a:extLst>
            </p:cNvPr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28324A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5" name="Google Shape;405;p10">
              <a:extLst>
                <a:ext uri="{FF2B5EF4-FFF2-40B4-BE49-F238E27FC236}">
                  <a16:creationId xmlns:a16="http://schemas.microsoft.com/office/drawing/2014/main" id="{D80CEAAB-486D-48DB-A678-C1620FE7D294}"/>
                </a:ext>
              </a:extLst>
            </p:cNvPr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28324A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6" name="Google Shape;406;p10">
              <a:extLst>
                <a:ext uri="{FF2B5EF4-FFF2-40B4-BE49-F238E27FC236}">
                  <a16:creationId xmlns:a16="http://schemas.microsoft.com/office/drawing/2014/main" id="{FF48B93A-76EF-4541-B687-2F362B74F7EB}"/>
                </a:ext>
              </a:extLst>
            </p:cNvPr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28324A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7" name="Google Shape;407;p10">
              <a:extLst>
                <a:ext uri="{FF2B5EF4-FFF2-40B4-BE49-F238E27FC236}">
                  <a16:creationId xmlns:a16="http://schemas.microsoft.com/office/drawing/2014/main" id="{3D90E627-E010-4B51-A72B-707D9919A0FE}"/>
                </a:ext>
              </a:extLst>
            </p:cNvPr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28324A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8" name="Google Shape;408;p10">
              <a:extLst>
                <a:ext uri="{FF2B5EF4-FFF2-40B4-BE49-F238E27FC236}">
                  <a16:creationId xmlns:a16="http://schemas.microsoft.com/office/drawing/2014/main" id="{E604E034-0215-4D88-A6B2-6977AC4E2190}"/>
                </a:ext>
              </a:extLst>
            </p:cNvPr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28324A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9" name="Google Shape;409;p10">
              <a:extLst>
                <a:ext uri="{FF2B5EF4-FFF2-40B4-BE49-F238E27FC236}">
                  <a16:creationId xmlns:a16="http://schemas.microsoft.com/office/drawing/2014/main" id="{3C9A6F2F-814C-44EA-B80B-B66CB886B061}"/>
                </a:ext>
              </a:extLst>
            </p:cNvPr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28324A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80" name="Google Shape;410;p10">
              <a:extLst>
                <a:ext uri="{FF2B5EF4-FFF2-40B4-BE49-F238E27FC236}">
                  <a16:creationId xmlns:a16="http://schemas.microsoft.com/office/drawing/2014/main" id="{3EB81AE8-3E31-4842-A32B-33D839D4EF07}"/>
                </a:ext>
              </a:extLst>
            </p:cNvPr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28324A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81" name="Google Shape;411;p10">
              <a:extLst>
                <a:ext uri="{FF2B5EF4-FFF2-40B4-BE49-F238E27FC236}">
                  <a16:creationId xmlns:a16="http://schemas.microsoft.com/office/drawing/2014/main" id="{F7929BF2-51BE-4636-AB93-1C16B125D99B}"/>
                </a:ext>
              </a:extLst>
            </p:cNvPr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28324A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82" name="Google Shape;412;p10">
            <a:extLst>
              <a:ext uri="{FF2B5EF4-FFF2-40B4-BE49-F238E27FC236}">
                <a16:creationId xmlns:a16="http://schemas.microsoft.com/office/drawing/2014/main" id="{F2397BC9-16C6-47C7-A097-67B0C128EC35}"/>
              </a:ext>
            </a:extLst>
          </p:cNvPr>
          <p:cNvSpPr/>
          <p:nvPr userDrawn="1"/>
        </p:nvSpPr>
        <p:spPr>
          <a:xfrm>
            <a:off x="3987600" y="6114933"/>
            <a:ext cx="1528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28324A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83" name="Google Shape;413;p10">
            <a:extLst>
              <a:ext uri="{FF2B5EF4-FFF2-40B4-BE49-F238E27FC236}">
                <a16:creationId xmlns:a16="http://schemas.microsoft.com/office/drawing/2014/main" id="{EDD106FF-8942-4F71-8082-02AF5CD11A83}"/>
              </a:ext>
            </a:extLst>
          </p:cNvPr>
          <p:cNvSpPr/>
          <p:nvPr userDrawn="1"/>
        </p:nvSpPr>
        <p:spPr>
          <a:xfrm>
            <a:off x="1447600" y="6495933"/>
            <a:ext cx="1528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28324A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84" name="Google Shape;414;p10">
            <a:extLst>
              <a:ext uri="{FF2B5EF4-FFF2-40B4-BE49-F238E27FC236}">
                <a16:creationId xmlns:a16="http://schemas.microsoft.com/office/drawing/2014/main" id="{8AEE4971-CA19-4FBA-A540-DE02D35A8BBE}"/>
              </a:ext>
            </a:extLst>
          </p:cNvPr>
          <p:cNvSpPr/>
          <p:nvPr userDrawn="1"/>
        </p:nvSpPr>
        <p:spPr>
          <a:xfrm>
            <a:off x="6527600" y="6021376"/>
            <a:ext cx="1528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28324A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85" name="Google Shape;415;p10">
            <a:extLst>
              <a:ext uri="{FF2B5EF4-FFF2-40B4-BE49-F238E27FC236}">
                <a16:creationId xmlns:a16="http://schemas.microsoft.com/office/drawing/2014/main" id="{36CDB4F8-6D08-4481-B453-EB93BA2C20A3}"/>
              </a:ext>
            </a:extLst>
          </p:cNvPr>
          <p:cNvSpPr/>
          <p:nvPr userDrawn="1"/>
        </p:nvSpPr>
        <p:spPr>
          <a:xfrm rot="8100000">
            <a:off x="11599932" y="5772225"/>
            <a:ext cx="163483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28324A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86" name="Google Shape;416;p10">
            <a:extLst>
              <a:ext uri="{FF2B5EF4-FFF2-40B4-BE49-F238E27FC236}">
                <a16:creationId xmlns:a16="http://schemas.microsoft.com/office/drawing/2014/main" id="{64F7637A-97DC-4B5A-A8A2-2C948E445F39}"/>
              </a:ext>
            </a:extLst>
          </p:cNvPr>
          <p:cNvSpPr txBox="1">
            <a:spLocks/>
          </p:cNvSpPr>
          <p:nvPr userDrawn="1"/>
        </p:nvSpPr>
        <p:spPr>
          <a:xfrm>
            <a:off x="11409033" y="6434933"/>
            <a:ext cx="731600" cy="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lvl="0" algn="r" defTabSz="914400" rtl="0" eaLnBrk="1" latinLnBrk="0" hangingPunct="1">
              <a:buNone/>
              <a:defRPr sz="1333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457200" lvl="1" algn="r" defTabSz="914400" rtl="0" eaLnBrk="1" latinLnBrk="0" hangingPunct="1">
              <a:buNone/>
              <a:defRPr sz="1333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914400" lvl="2" algn="r" defTabSz="914400" rtl="0" eaLnBrk="1" latinLnBrk="0" hangingPunct="1">
              <a:buNone/>
              <a:defRPr sz="1333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371600" lvl="3" algn="r" defTabSz="914400" rtl="0" eaLnBrk="1" latinLnBrk="0" hangingPunct="1">
              <a:buNone/>
              <a:defRPr sz="1333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1828800" lvl="4" algn="r" defTabSz="914400" rtl="0" eaLnBrk="1" latinLnBrk="0" hangingPunct="1">
              <a:buNone/>
              <a:defRPr sz="1333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286000" lvl="5" algn="r" defTabSz="914400" rtl="0" eaLnBrk="1" latinLnBrk="0" hangingPunct="1">
              <a:buNone/>
              <a:defRPr sz="1333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2743200" lvl="6" algn="r" defTabSz="914400" rtl="0" eaLnBrk="1" latinLnBrk="0" hangingPunct="1">
              <a:buNone/>
              <a:defRPr sz="1333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200400" lvl="7" algn="r" defTabSz="914400" rtl="0" eaLnBrk="1" latinLnBrk="0" hangingPunct="1">
              <a:buNone/>
              <a:defRPr sz="1333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3657600" lvl="8" algn="r" defTabSz="914400" rtl="0" eaLnBrk="1" latinLnBrk="0" hangingPunct="1">
              <a:buNone/>
              <a:defRPr sz="1333" kern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33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/>
                <a:sym typeface="Oswal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" sz="13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332461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</p:sldLayoutIdLst>
  <p:hf hdr="0" ftr="0" dt="0"/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508000" y="9"/>
            <a:ext cx="11176000" cy="6883131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0" name="Google Shape;30;p1"/>
          <p:cNvSpPr txBox="1">
            <a:spLocks noGrp="1"/>
          </p:cNvSpPr>
          <p:nvPr>
            <p:ph type="title"/>
          </p:nvPr>
        </p:nvSpPr>
        <p:spPr>
          <a:xfrm>
            <a:off x="1397000" y="845500"/>
            <a:ext cx="9328800" cy="9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1"/>
          <p:cNvSpPr txBox="1">
            <a:spLocks noGrp="1"/>
          </p:cNvSpPr>
          <p:nvPr>
            <p:ph type="body" idx="1"/>
          </p:nvPr>
        </p:nvSpPr>
        <p:spPr>
          <a:xfrm>
            <a:off x="1434467" y="2053567"/>
            <a:ext cx="9328800" cy="2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2" name="Google Shape;32;p1"/>
          <p:cNvSpPr txBox="1">
            <a:spLocks noGrp="1"/>
          </p:cNvSpPr>
          <p:nvPr>
            <p:ph type="sldNum" idx="12"/>
          </p:nvPr>
        </p:nvSpPr>
        <p:spPr>
          <a:xfrm>
            <a:off x="11409033" y="6434933"/>
            <a:ext cx="731600" cy="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33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333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333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333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333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333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333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333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333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8923092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hyperlink" Target="https://github.com/etgins/Mice_ASD_Detecti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linkedin.com/in/alon-schreuer-90ba39197/" TargetMode="External"/><Relationship Id="rId5" Type="http://schemas.openxmlformats.org/officeDocument/2006/relationships/image" Target="../media/image30.png"/><Relationship Id="rId4" Type="http://schemas.openxmlformats.org/officeDocument/2006/relationships/hyperlink" Target="https://www.linkedin.com/in/itamar-ginsberg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82491-15C6-421F-9BD5-73A10784E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655598"/>
            <a:ext cx="2844800" cy="365125"/>
          </a:xfrm>
        </p:spPr>
        <p:txBody>
          <a:bodyPr/>
          <a:lstStyle/>
          <a:p>
            <a:fld id="{B01D9778-10B4-40FB-B4E4-44FA89A86639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pPr/>
              <a:t>1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4" name="Google Shape;34;p2">
            <a:extLst>
              <a:ext uri="{FF2B5EF4-FFF2-40B4-BE49-F238E27FC236}">
                <a16:creationId xmlns:a16="http://schemas.microsoft.com/office/drawing/2014/main" id="{243CFC4F-F99D-4FAC-B72E-390708600320}"/>
              </a:ext>
            </a:extLst>
          </p:cNvPr>
          <p:cNvSpPr/>
          <p:nvPr/>
        </p:nvSpPr>
        <p:spPr>
          <a:xfrm>
            <a:off x="-35700" y="2932633"/>
            <a:ext cx="12280867" cy="4230167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</p:sp>
      <p:sp>
        <p:nvSpPr>
          <p:cNvPr id="45" name="Google Shape;35;p2">
            <a:extLst>
              <a:ext uri="{FF2B5EF4-FFF2-40B4-BE49-F238E27FC236}">
                <a16:creationId xmlns:a16="http://schemas.microsoft.com/office/drawing/2014/main" id="{292A1427-7B89-485F-B0CA-59121B086B1D}"/>
              </a:ext>
            </a:extLst>
          </p:cNvPr>
          <p:cNvSpPr/>
          <p:nvPr/>
        </p:nvSpPr>
        <p:spPr>
          <a:xfrm>
            <a:off x="-35700" y="3107732"/>
            <a:ext cx="12280867" cy="4055067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46" name="Google Shape;36;p2">
            <a:extLst>
              <a:ext uri="{FF2B5EF4-FFF2-40B4-BE49-F238E27FC236}">
                <a16:creationId xmlns:a16="http://schemas.microsoft.com/office/drawing/2014/main" id="{28041F46-BE8B-44AF-880C-D366AAB3E055}"/>
              </a:ext>
            </a:extLst>
          </p:cNvPr>
          <p:cNvSpPr/>
          <p:nvPr/>
        </p:nvSpPr>
        <p:spPr>
          <a:xfrm rot="8100000">
            <a:off x="2463975" y="2674224"/>
            <a:ext cx="163483" cy="163483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28324A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7" name="Google Shape;37;p2">
            <a:extLst>
              <a:ext uri="{FF2B5EF4-FFF2-40B4-BE49-F238E27FC236}">
                <a16:creationId xmlns:a16="http://schemas.microsoft.com/office/drawing/2014/main" id="{A73436EA-0F2E-44BF-A758-58D479A41F36}"/>
              </a:ext>
            </a:extLst>
          </p:cNvPr>
          <p:cNvSpPr/>
          <p:nvPr/>
        </p:nvSpPr>
        <p:spPr>
          <a:xfrm rot="8100000">
            <a:off x="8051975" y="3052691"/>
            <a:ext cx="163483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28324A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8" name="Google Shape;38;p2">
            <a:extLst>
              <a:ext uri="{FF2B5EF4-FFF2-40B4-BE49-F238E27FC236}">
                <a16:creationId xmlns:a16="http://schemas.microsoft.com/office/drawing/2014/main" id="{C97C4FF6-B316-4FFC-BAB3-AA61D1521535}"/>
              </a:ext>
            </a:extLst>
          </p:cNvPr>
          <p:cNvSpPr/>
          <p:nvPr/>
        </p:nvSpPr>
        <p:spPr>
          <a:xfrm rot="8100000">
            <a:off x="9575975" y="3097158"/>
            <a:ext cx="163483" cy="163483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28324A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49" name="Google Shape;39;p2">
            <a:extLst>
              <a:ext uri="{FF2B5EF4-FFF2-40B4-BE49-F238E27FC236}">
                <a16:creationId xmlns:a16="http://schemas.microsoft.com/office/drawing/2014/main" id="{97C2AC1B-038F-48CF-A127-6E84902F7FD2}"/>
              </a:ext>
            </a:extLst>
          </p:cNvPr>
          <p:cNvGrpSpPr/>
          <p:nvPr/>
        </p:nvGrpSpPr>
        <p:grpSpPr>
          <a:xfrm>
            <a:off x="-12700" y="2953566"/>
            <a:ext cx="12223767" cy="793733"/>
            <a:chOff x="-9525" y="4462475"/>
            <a:chExt cx="9167825" cy="595300"/>
          </a:xfrm>
        </p:grpSpPr>
        <p:sp>
          <p:nvSpPr>
            <p:cNvPr id="50" name="Google Shape;40;p2">
              <a:extLst>
                <a:ext uri="{FF2B5EF4-FFF2-40B4-BE49-F238E27FC236}">
                  <a16:creationId xmlns:a16="http://schemas.microsoft.com/office/drawing/2014/main" id="{7F6B84BE-BC3E-4572-8C8D-118A5CDB87AE}"/>
                </a:ext>
              </a:extLst>
            </p:cNvPr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" name="Google Shape;41;p2">
              <a:extLst>
                <a:ext uri="{FF2B5EF4-FFF2-40B4-BE49-F238E27FC236}">
                  <a16:creationId xmlns:a16="http://schemas.microsoft.com/office/drawing/2014/main" id="{6C1DFE1C-40A8-4210-9C9B-DCDD38EA9E3B}"/>
                </a:ext>
              </a:extLst>
            </p:cNvPr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" name="Google Shape;42;p2">
              <a:extLst>
                <a:ext uri="{FF2B5EF4-FFF2-40B4-BE49-F238E27FC236}">
                  <a16:creationId xmlns:a16="http://schemas.microsoft.com/office/drawing/2014/main" id="{1DA489C4-4999-406D-ADC5-829100BB14A1}"/>
                </a:ext>
              </a:extLst>
            </p:cNvPr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53" name="Google Shape;43;p2">
            <a:extLst>
              <a:ext uri="{FF2B5EF4-FFF2-40B4-BE49-F238E27FC236}">
                <a16:creationId xmlns:a16="http://schemas.microsoft.com/office/drawing/2014/main" id="{FF6F7D91-127A-4A03-A347-33E36E51C7DA}"/>
              </a:ext>
            </a:extLst>
          </p:cNvPr>
          <p:cNvGrpSpPr/>
          <p:nvPr/>
        </p:nvGrpSpPr>
        <p:grpSpPr>
          <a:xfrm>
            <a:off x="-57115" y="2928251"/>
            <a:ext cx="12306100" cy="857049"/>
            <a:chOff x="-42837" y="4443488"/>
            <a:chExt cx="9229575" cy="642787"/>
          </a:xfrm>
        </p:grpSpPr>
        <p:sp>
          <p:nvSpPr>
            <p:cNvPr id="54" name="Google Shape;44;p2">
              <a:extLst>
                <a:ext uri="{FF2B5EF4-FFF2-40B4-BE49-F238E27FC236}">
                  <a16:creationId xmlns:a16="http://schemas.microsoft.com/office/drawing/2014/main" id="{656AC8CB-E21E-41A7-8BF9-DD14D21C51AE}"/>
                </a:ext>
              </a:extLst>
            </p:cNvPr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28324A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55" name="Google Shape;45;p2">
              <a:extLst>
                <a:ext uri="{FF2B5EF4-FFF2-40B4-BE49-F238E27FC236}">
                  <a16:creationId xmlns:a16="http://schemas.microsoft.com/office/drawing/2014/main" id="{83E1CFE2-0D98-44A0-96F1-81FBFDF091E6}"/>
                </a:ext>
              </a:extLst>
            </p:cNvPr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28324A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56" name="Google Shape;46;p2">
              <a:extLst>
                <a:ext uri="{FF2B5EF4-FFF2-40B4-BE49-F238E27FC236}">
                  <a16:creationId xmlns:a16="http://schemas.microsoft.com/office/drawing/2014/main" id="{A5777549-400C-4FAC-B72B-91A44D63A5B7}"/>
                </a:ext>
              </a:extLst>
            </p:cNvPr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28324A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57" name="Google Shape;47;p2">
              <a:extLst>
                <a:ext uri="{FF2B5EF4-FFF2-40B4-BE49-F238E27FC236}">
                  <a16:creationId xmlns:a16="http://schemas.microsoft.com/office/drawing/2014/main" id="{594A599C-F51E-485B-BB2B-ED633B7B101F}"/>
                </a:ext>
              </a:extLst>
            </p:cNvPr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28324A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58" name="Google Shape;48;p2">
              <a:extLst>
                <a:ext uri="{FF2B5EF4-FFF2-40B4-BE49-F238E27FC236}">
                  <a16:creationId xmlns:a16="http://schemas.microsoft.com/office/drawing/2014/main" id="{F4CF597E-7226-4B57-986E-74EE462891A3}"/>
                </a:ext>
              </a:extLst>
            </p:cNvPr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28324A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59" name="Google Shape;49;p2">
              <a:extLst>
                <a:ext uri="{FF2B5EF4-FFF2-40B4-BE49-F238E27FC236}">
                  <a16:creationId xmlns:a16="http://schemas.microsoft.com/office/drawing/2014/main" id="{87FEF3E3-8C8A-4CF2-98AA-17E5333591A3}"/>
                </a:ext>
              </a:extLst>
            </p:cNvPr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28324A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60" name="Google Shape;50;p2">
              <a:extLst>
                <a:ext uri="{FF2B5EF4-FFF2-40B4-BE49-F238E27FC236}">
                  <a16:creationId xmlns:a16="http://schemas.microsoft.com/office/drawing/2014/main" id="{3E6A73BC-469C-40DC-BA52-66F86397B7A0}"/>
                </a:ext>
              </a:extLst>
            </p:cNvPr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28324A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61" name="Google Shape;51;p2">
              <a:extLst>
                <a:ext uri="{FF2B5EF4-FFF2-40B4-BE49-F238E27FC236}">
                  <a16:creationId xmlns:a16="http://schemas.microsoft.com/office/drawing/2014/main" id="{436ACFF5-9B9A-42DE-A688-6C54F4D416B3}"/>
                </a:ext>
              </a:extLst>
            </p:cNvPr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28324A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62" name="Google Shape;52;p2">
              <a:extLst>
                <a:ext uri="{FF2B5EF4-FFF2-40B4-BE49-F238E27FC236}">
                  <a16:creationId xmlns:a16="http://schemas.microsoft.com/office/drawing/2014/main" id="{64865883-92F8-4A1B-8803-503E0B7AD21D}"/>
                </a:ext>
              </a:extLst>
            </p:cNvPr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28324A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63" name="Google Shape;53;p2">
              <a:extLst>
                <a:ext uri="{FF2B5EF4-FFF2-40B4-BE49-F238E27FC236}">
                  <a16:creationId xmlns:a16="http://schemas.microsoft.com/office/drawing/2014/main" id="{C9FADC56-F95E-4157-9648-6C9678412F2D}"/>
                </a:ext>
              </a:extLst>
            </p:cNvPr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28324A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64" name="Google Shape;54;p2">
              <a:extLst>
                <a:ext uri="{FF2B5EF4-FFF2-40B4-BE49-F238E27FC236}">
                  <a16:creationId xmlns:a16="http://schemas.microsoft.com/office/drawing/2014/main" id="{FCAD3A8F-5C97-47C8-9F82-5B6083F9D0E3}"/>
                </a:ext>
              </a:extLst>
            </p:cNvPr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28324A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65" name="Google Shape;55;p2">
              <a:extLst>
                <a:ext uri="{FF2B5EF4-FFF2-40B4-BE49-F238E27FC236}">
                  <a16:creationId xmlns:a16="http://schemas.microsoft.com/office/drawing/2014/main" id="{39A044A2-3E1E-48EB-BD65-6DC08E6F93E6}"/>
                </a:ext>
              </a:extLst>
            </p:cNvPr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28324A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66" name="Google Shape;56;p2">
              <a:extLst>
                <a:ext uri="{FF2B5EF4-FFF2-40B4-BE49-F238E27FC236}">
                  <a16:creationId xmlns:a16="http://schemas.microsoft.com/office/drawing/2014/main" id="{33ED81D3-347D-4DBC-86D6-F69CD0AC1707}"/>
                </a:ext>
              </a:extLst>
            </p:cNvPr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28324A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67" name="Google Shape;57;p2">
              <a:extLst>
                <a:ext uri="{FF2B5EF4-FFF2-40B4-BE49-F238E27FC236}">
                  <a16:creationId xmlns:a16="http://schemas.microsoft.com/office/drawing/2014/main" id="{9C498A1B-BB11-4211-9B8C-3E2CF636E622}"/>
                </a:ext>
              </a:extLst>
            </p:cNvPr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28324A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68" name="Google Shape;58;p2">
              <a:extLst>
                <a:ext uri="{FF2B5EF4-FFF2-40B4-BE49-F238E27FC236}">
                  <a16:creationId xmlns:a16="http://schemas.microsoft.com/office/drawing/2014/main" id="{1FD37FFB-957D-45B0-82C4-9A62B858D1CC}"/>
                </a:ext>
              </a:extLst>
            </p:cNvPr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28324A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69" name="Google Shape;59;p2">
              <a:extLst>
                <a:ext uri="{FF2B5EF4-FFF2-40B4-BE49-F238E27FC236}">
                  <a16:creationId xmlns:a16="http://schemas.microsoft.com/office/drawing/2014/main" id="{2ED4D0E7-65E0-42E3-820B-DF0B16F73457}"/>
                </a:ext>
              </a:extLst>
            </p:cNvPr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28324A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70" name="Google Shape;60;p2">
              <a:extLst>
                <a:ext uri="{FF2B5EF4-FFF2-40B4-BE49-F238E27FC236}">
                  <a16:creationId xmlns:a16="http://schemas.microsoft.com/office/drawing/2014/main" id="{62BEBCCD-8697-40F0-B0CC-C8E7C8677CED}"/>
                </a:ext>
              </a:extLst>
            </p:cNvPr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28324A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71" name="Google Shape;61;p2">
              <a:extLst>
                <a:ext uri="{FF2B5EF4-FFF2-40B4-BE49-F238E27FC236}">
                  <a16:creationId xmlns:a16="http://schemas.microsoft.com/office/drawing/2014/main" id="{5925DDC5-5336-4EB8-ABD3-8976F8E8A47C}"/>
                </a:ext>
              </a:extLst>
            </p:cNvPr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28324A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72" name="Google Shape;62;p2">
              <a:extLst>
                <a:ext uri="{FF2B5EF4-FFF2-40B4-BE49-F238E27FC236}">
                  <a16:creationId xmlns:a16="http://schemas.microsoft.com/office/drawing/2014/main" id="{7F9EDEC8-BE3C-4AD4-B0CB-D12DED86FE69}"/>
                </a:ext>
              </a:extLst>
            </p:cNvPr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28324A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73" name="Google Shape;63;p2">
              <a:extLst>
                <a:ext uri="{FF2B5EF4-FFF2-40B4-BE49-F238E27FC236}">
                  <a16:creationId xmlns:a16="http://schemas.microsoft.com/office/drawing/2014/main" id="{8EA67615-4A8C-49CF-9942-6E2506D4E2DB}"/>
                </a:ext>
              </a:extLst>
            </p:cNvPr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28324A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74" name="Google Shape;64;p2">
              <a:extLst>
                <a:ext uri="{FF2B5EF4-FFF2-40B4-BE49-F238E27FC236}">
                  <a16:creationId xmlns:a16="http://schemas.microsoft.com/office/drawing/2014/main" id="{5097B2CE-ADE2-4322-AE4D-624A06847EFF}"/>
                </a:ext>
              </a:extLst>
            </p:cNvPr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28324A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75" name="Google Shape;65;p2">
              <a:extLst>
                <a:ext uri="{FF2B5EF4-FFF2-40B4-BE49-F238E27FC236}">
                  <a16:creationId xmlns:a16="http://schemas.microsoft.com/office/drawing/2014/main" id="{E6984197-E3BB-4D7E-A85F-943D4E6202ED}"/>
                </a:ext>
              </a:extLst>
            </p:cNvPr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28324A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76" name="Google Shape;66;p2">
              <a:extLst>
                <a:ext uri="{FF2B5EF4-FFF2-40B4-BE49-F238E27FC236}">
                  <a16:creationId xmlns:a16="http://schemas.microsoft.com/office/drawing/2014/main" id="{7AD6B39B-40F0-4FBE-B583-6F7678AD295B}"/>
                </a:ext>
              </a:extLst>
            </p:cNvPr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28324A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77" name="Google Shape;67;p2">
              <a:extLst>
                <a:ext uri="{FF2B5EF4-FFF2-40B4-BE49-F238E27FC236}">
                  <a16:creationId xmlns:a16="http://schemas.microsoft.com/office/drawing/2014/main" id="{B2B4D5B0-6FC0-4F97-810A-58A351D8FC60}"/>
                </a:ext>
              </a:extLst>
            </p:cNvPr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28324A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78" name="Google Shape;68;p2">
              <a:extLst>
                <a:ext uri="{FF2B5EF4-FFF2-40B4-BE49-F238E27FC236}">
                  <a16:creationId xmlns:a16="http://schemas.microsoft.com/office/drawing/2014/main" id="{3AF86AA5-1675-42BF-ACB4-B20355ED8AB9}"/>
                </a:ext>
              </a:extLst>
            </p:cNvPr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28324A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</p:grpSp>
      <p:sp>
        <p:nvSpPr>
          <p:cNvPr id="79" name="Google Shape;69;p2">
            <a:extLst>
              <a:ext uri="{FF2B5EF4-FFF2-40B4-BE49-F238E27FC236}">
                <a16:creationId xmlns:a16="http://schemas.microsoft.com/office/drawing/2014/main" id="{B6E816F4-C9F2-4F31-9FA8-375EF71258E9}"/>
              </a:ext>
            </a:extLst>
          </p:cNvPr>
          <p:cNvSpPr/>
          <p:nvPr/>
        </p:nvSpPr>
        <p:spPr>
          <a:xfrm>
            <a:off x="3987600" y="3118532"/>
            <a:ext cx="1528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28324A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0" name="Google Shape;70;p2">
            <a:extLst>
              <a:ext uri="{FF2B5EF4-FFF2-40B4-BE49-F238E27FC236}">
                <a16:creationId xmlns:a16="http://schemas.microsoft.com/office/drawing/2014/main" id="{5C10E5A6-4015-42D5-B8AC-5D5AA8B48C17}"/>
              </a:ext>
            </a:extLst>
          </p:cNvPr>
          <p:cNvSpPr/>
          <p:nvPr/>
        </p:nvSpPr>
        <p:spPr>
          <a:xfrm>
            <a:off x="1447600" y="3499532"/>
            <a:ext cx="1528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28324A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1" name="Google Shape;71;p2">
            <a:extLst>
              <a:ext uri="{FF2B5EF4-FFF2-40B4-BE49-F238E27FC236}">
                <a16:creationId xmlns:a16="http://schemas.microsoft.com/office/drawing/2014/main" id="{9F9E376D-7538-422A-8D61-FBCF64665BF5}"/>
              </a:ext>
            </a:extLst>
          </p:cNvPr>
          <p:cNvSpPr/>
          <p:nvPr/>
        </p:nvSpPr>
        <p:spPr>
          <a:xfrm>
            <a:off x="6527600" y="3024975"/>
            <a:ext cx="152800" cy="1528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28324A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2" name="Google Shape;72;p2">
            <a:extLst>
              <a:ext uri="{FF2B5EF4-FFF2-40B4-BE49-F238E27FC236}">
                <a16:creationId xmlns:a16="http://schemas.microsoft.com/office/drawing/2014/main" id="{52D43B47-5BED-49CE-B828-174DF7455E3B}"/>
              </a:ext>
            </a:extLst>
          </p:cNvPr>
          <p:cNvSpPr/>
          <p:nvPr/>
        </p:nvSpPr>
        <p:spPr>
          <a:xfrm rot="8100000">
            <a:off x="11599932" y="2775824"/>
            <a:ext cx="163483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28324A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3" name="Subtitle 2">
            <a:extLst>
              <a:ext uri="{FF2B5EF4-FFF2-40B4-BE49-F238E27FC236}">
                <a16:creationId xmlns:a16="http://schemas.microsoft.com/office/drawing/2014/main" id="{E8EE93D5-D282-42C8-B6C5-51A2F137B7A9}"/>
              </a:ext>
            </a:extLst>
          </p:cNvPr>
          <p:cNvSpPr txBox="1">
            <a:spLocks/>
          </p:cNvSpPr>
          <p:nvPr/>
        </p:nvSpPr>
        <p:spPr>
          <a:xfrm>
            <a:off x="1333500" y="3352800"/>
            <a:ext cx="9296400" cy="3505200"/>
          </a:xfrm>
          <a:prstGeom prst="rect">
            <a:avLst/>
          </a:prstGeom>
        </p:spPr>
        <p:txBody>
          <a:bodyPr anchor="b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kern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Students:</a:t>
            </a:r>
            <a:r>
              <a:rPr lang="en-US" sz="2400" kern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Alon Schreuer, Itamar Ginsberg</a:t>
            </a:r>
          </a:p>
          <a:p>
            <a:r>
              <a:rPr lang="en-US" sz="2400" b="1" kern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Supervisor:</a:t>
            </a:r>
            <a:r>
              <a:rPr lang="en-US" sz="2400" kern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Dr. Dror Lederman</a:t>
            </a:r>
          </a:p>
          <a:p>
            <a:endParaRPr lang="he-IL" sz="1800" kern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2000" b="1" kern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j-cs"/>
              </a:rPr>
              <a:t>Semester: </a:t>
            </a:r>
            <a:r>
              <a:rPr lang="en-US" sz="2000" kern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j-cs"/>
              </a:rPr>
              <a:t>Spring 2021</a:t>
            </a:r>
          </a:p>
          <a:p>
            <a:r>
              <a:rPr lang="en-US" sz="2000" b="1" kern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j-cs"/>
              </a:rPr>
              <a:t>Date:   </a:t>
            </a:r>
            <a:r>
              <a:rPr lang="en-US" sz="2000" kern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j-cs"/>
              </a:rPr>
              <a:t>10/1/21</a:t>
            </a:r>
            <a:endParaRPr lang="he-IL" sz="2000" kern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+mj-cs"/>
            </a:endParaRPr>
          </a:p>
          <a:p>
            <a:endParaRPr lang="en-US" sz="1200" kern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sz="2400" kern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ctr" fontAlgn="base"/>
            <a:r>
              <a:rPr lang="en-US" sz="2400" b="1" u="sng" kern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 collaboration with:</a:t>
            </a:r>
            <a:r>
              <a:rPr lang="en-US" sz="2400" b="1" kern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Prof. Hava Golan (BGU)</a:t>
            </a:r>
          </a:p>
        </p:txBody>
      </p:sp>
      <p:sp>
        <p:nvSpPr>
          <p:cNvPr id="84" name="Title 1">
            <a:extLst>
              <a:ext uri="{FF2B5EF4-FFF2-40B4-BE49-F238E27FC236}">
                <a16:creationId xmlns:a16="http://schemas.microsoft.com/office/drawing/2014/main" id="{2E5D58E6-CF87-4548-A647-07FCE2B687E7}"/>
              </a:ext>
            </a:extLst>
          </p:cNvPr>
          <p:cNvSpPr txBox="1">
            <a:spLocks/>
          </p:cNvSpPr>
          <p:nvPr/>
        </p:nvSpPr>
        <p:spPr>
          <a:xfrm>
            <a:off x="2209800" y="685801"/>
            <a:ext cx="7543800" cy="2365375"/>
          </a:xfrm>
          <a:prstGeom prst="rect">
            <a:avLst/>
          </a:prstGeom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kern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Final Presentation</a:t>
            </a:r>
          </a:p>
          <a:p>
            <a:pPr algn="ctr"/>
            <a:r>
              <a:rPr lang="en-US" sz="4000" b="1" kern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Recognizing Autism in Mice by Analyzing their Squeaks</a:t>
            </a:r>
          </a:p>
        </p:txBody>
      </p:sp>
      <p:pic>
        <p:nvPicPr>
          <p:cNvPr id="85" name="Graphic 5">
            <a:extLst>
              <a:ext uri="{FF2B5EF4-FFF2-40B4-BE49-F238E27FC236}">
                <a16:creationId xmlns:a16="http://schemas.microsoft.com/office/drawing/2014/main" id="{855047F7-D171-4A79-976D-90D2DAF9F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8572" y="3862434"/>
            <a:ext cx="2946392" cy="1988816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A59C25A6-9242-47A1-9558-B01EDCFAF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5394" y="263400"/>
            <a:ext cx="2748540" cy="5400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BCB64DAE-B204-45D0-A18B-77F62C2E1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69798" y="144000"/>
            <a:ext cx="15174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Previously Proposed solutions</a:t>
            </a:r>
            <a:endParaRPr lang="he-IL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en-US" sz="2800"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Deep Learning methods</a:t>
            </a:r>
          </a:p>
          <a:p>
            <a:pPr lvl="1"/>
            <a:r>
              <a:rPr lang="en-US" sz="2400"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LSTM</a:t>
            </a:r>
          </a:p>
          <a:p>
            <a:pPr lvl="2"/>
            <a:r>
              <a:rPr lang="en-US" sz="2000"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Does not use previous work</a:t>
            </a:r>
          </a:p>
          <a:p>
            <a:pPr lvl="2"/>
            <a:r>
              <a:rPr lang="en-US" sz="2000"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End-to-end model, harder to debug</a:t>
            </a:r>
            <a:endParaRPr lang="en-US" sz="2400">
              <a:latin typeface="Source Sans Pro" panose="020B0503030403020204" pitchFamily="34" charset="0"/>
              <a:ea typeface="Source Sans Pro" panose="020B0503030403020204" pitchFamily="34" charset="0"/>
              <a:cs typeface="Calibri"/>
            </a:endParaRPr>
          </a:p>
          <a:p>
            <a:pPr lvl="1"/>
            <a:r>
              <a:rPr lang="en-US" sz="2400"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CNN</a:t>
            </a:r>
          </a:p>
          <a:p>
            <a:pPr lvl="2"/>
            <a:r>
              <a:rPr lang="en-US" sz="2000"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Works on spectrograms, image processing methods</a:t>
            </a:r>
          </a:p>
          <a:p>
            <a:r>
              <a:rPr lang="en-US" sz="2800"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Problem: dataset not large enough!</a:t>
            </a:r>
          </a:p>
          <a:p>
            <a:r>
              <a:rPr lang="en-US" sz="280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XGBoost</a:t>
            </a:r>
          </a:p>
          <a:p>
            <a:pPr lvl="1"/>
            <a:r>
              <a:rPr lang="en-US" sz="240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Very successful</a:t>
            </a:r>
          </a:p>
          <a:p>
            <a:pPr lvl="1"/>
            <a:r>
              <a:rPr lang="en-US" sz="240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Simple</a:t>
            </a:r>
          </a:p>
        </p:txBody>
      </p:sp>
    </p:spTree>
    <p:extLst>
      <p:ext uri="{BB962C8B-B14F-4D97-AF65-F5344CB8AC3E}">
        <p14:creationId xmlns:p14="http://schemas.microsoft.com/office/powerpoint/2010/main" val="1202081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Dataset</a:t>
            </a:r>
            <a:endParaRPr lang="he-IL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900" y="1638301"/>
            <a:ext cx="6772645" cy="4525963"/>
          </a:xfrm>
        </p:spPr>
        <p:txBody>
          <a:bodyPr>
            <a:normAutofit fontScale="77500" lnSpcReduction="20000"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4,880 single-syllable recordings</a:t>
            </a:r>
          </a:p>
          <a:p>
            <a:pPr lvl="1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66 mice</a:t>
            </a:r>
          </a:p>
          <a:p>
            <a:pPr lvl="1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Include all 10 syllables</a:t>
            </a:r>
          </a:p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Information:</a:t>
            </a:r>
          </a:p>
          <a:p>
            <a:pPr lvl="1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Name</a:t>
            </a:r>
          </a:p>
          <a:p>
            <a:pPr lvl="1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Sex</a:t>
            </a:r>
          </a:p>
          <a:p>
            <a:pPr lvl="1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Mother genotype</a:t>
            </a:r>
          </a:p>
          <a:p>
            <a:pPr lvl="1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Start + end times</a:t>
            </a:r>
          </a:p>
          <a:p>
            <a:pPr lvl="1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Start + end frequencies</a:t>
            </a:r>
          </a:p>
          <a:p>
            <a:pPr lvl="1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Time between syllables</a:t>
            </a:r>
          </a:p>
          <a:p>
            <a:pPr lvl="1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Syllable duration</a:t>
            </a:r>
          </a:p>
          <a:p>
            <a:pPr lvl="1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Syllable class</a:t>
            </a:r>
          </a:p>
          <a:p>
            <a:pPr lvl="1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Our label: pup genotype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44DE76C-3E85-42D5-8244-B33F9A6C69CE}"/>
              </a:ext>
            </a:extLst>
          </p:cNvPr>
          <p:cNvGrpSpPr/>
          <p:nvPr/>
        </p:nvGrpSpPr>
        <p:grpSpPr>
          <a:xfrm>
            <a:off x="6615953" y="1259189"/>
            <a:ext cx="4699748" cy="2169811"/>
            <a:chOff x="6615953" y="1477506"/>
            <a:chExt cx="4699748" cy="2169811"/>
          </a:xfrm>
        </p:grpSpPr>
        <p:pic>
          <p:nvPicPr>
            <p:cNvPr id="9" name="תמונה 8">
              <a:extLst>
                <a:ext uri="{FF2B5EF4-FFF2-40B4-BE49-F238E27FC236}">
                  <a16:creationId xmlns:a16="http://schemas.microsoft.com/office/drawing/2014/main" id="{A83B6956-4843-43C5-9E26-38BDB974F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21640" y="1654642"/>
              <a:ext cx="3359365" cy="1715676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3A7B0C7-0EC2-4BCA-A2F4-AE9CB8B79742}"/>
                </a:ext>
              </a:extLst>
            </p:cNvPr>
            <p:cNvCxnSpPr>
              <a:cxnSpLocks/>
            </p:cNvCxnSpPr>
            <p:nvPr/>
          </p:nvCxnSpPr>
          <p:spPr>
            <a:xfrm>
              <a:off x="7421640" y="3370318"/>
              <a:ext cx="339876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A526D21-6FD6-4F01-9131-B1FBB00F53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1640" y="1600202"/>
              <a:ext cx="0" cy="17701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B60D35B-B839-4793-A160-5C294399EF0A}"/>
                    </a:ext>
                  </a:extLst>
                </p:cNvPr>
                <p:cNvSpPr txBox="1"/>
                <p:nvPr/>
              </p:nvSpPr>
              <p:spPr>
                <a:xfrm>
                  <a:off x="10325101" y="3370318"/>
                  <a:ext cx="9906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[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sz="120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B60D35B-B839-4793-A160-5C294399E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25101" y="3370318"/>
                  <a:ext cx="990600" cy="276999"/>
                </a:xfrm>
                <a:prstGeom prst="rect">
                  <a:avLst/>
                </a:prstGeom>
                <a:blipFill>
                  <a:blip r:embed="rId4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DA9754F-FD5F-41C8-95DD-DE33AA596E50}"/>
                    </a:ext>
                  </a:extLst>
                </p:cNvPr>
                <p:cNvSpPr txBox="1"/>
                <p:nvPr/>
              </p:nvSpPr>
              <p:spPr>
                <a:xfrm>
                  <a:off x="6615953" y="1477506"/>
                  <a:ext cx="9906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[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𝑘𝐻𝑧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sz="120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DA9754F-FD5F-41C8-95DD-DE33AA596E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5953" y="1477506"/>
                  <a:ext cx="990600" cy="276999"/>
                </a:xfrm>
                <a:prstGeom prst="rect">
                  <a:avLst/>
                </a:prstGeom>
                <a:blipFill>
                  <a:blip r:embed="rId5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051D29E-412B-445B-9145-50DC208F4B99}"/>
              </a:ext>
            </a:extLst>
          </p:cNvPr>
          <p:cNvGrpSpPr/>
          <p:nvPr/>
        </p:nvGrpSpPr>
        <p:grpSpPr>
          <a:xfrm>
            <a:off x="7102936" y="3283159"/>
            <a:ext cx="3996772" cy="2637226"/>
            <a:chOff x="7081174" y="3810000"/>
            <a:chExt cx="3996772" cy="2637226"/>
          </a:xfrm>
        </p:grpSpPr>
        <p:pic>
          <p:nvPicPr>
            <p:cNvPr id="7" name="תמונה 6">
              <a:extLst>
                <a:ext uri="{FF2B5EF4-FFF2-40B4-BE49-F238E27FC236}">
                  <a16:creationId xmlns:a16="http://schemas.microsoft.com/office/drawing/2014/main" id="{89A7E018-031B-472E-AF27-E090F8AF8F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50402"/>
            <a:stretch/>
          </p:blipFill>
          <p:spPr>
            <a:xfrm>
              <a:off x="7772400" y="3810000"/>
              <a:ext cx="2657846" cy="2598682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2F83545-930D-4066-BC96-3D792645CCE8}"/>
                </a:ext>
              </a:extLst>
            </p:cNvPr>
            <p:cNvCxnSpPr>
              <a:cxnSpLocks/>
            </p:cNvCxnSpPr>
            <p:nvPr/>
          </p:nvCxnSpPr>
          <p:spPr>
            <a:xfrm>
              <a:off x="7916941" y="6308727"/>
              <a:ext cx="244625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7EB38CB-F099-4FCF-B503-E858F1DB95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6941" y="3962400"/>
              <a:ext cx="0" cy="23463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3879BFF-F2DB-428C-91BE-E7BAF6FA6815}"/>
                    </a:ext>
                  </a:extLst>
                </p:cNvPr>
                <p:cNvSpPr txBox="1"/>
                <p:nvPr/>
              </p:nvSpPr>
              <p:spPr>
                <a:xfrm>
                  <a:off x="10087346" y="6170227"/>
                  <a:ext cx="9906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[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sz="120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3879BFF-F2DB-428C-91BE-E7BAF6FA68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87346" y="6170227"/>
                  <a:ext cx="990600" cy="276999"/>
                </a:xfrm>
                <a:prstGeom prst="rect">
                  <a:avLst/>
                </a:prstGeom>
                <a:blipFill>
                  <a:blip r:embed="rId7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F378174-FC47-4C44-94D9-01440F6516E8}"/>
                    </a:ext>
                  </a:extLst>
                </p:cNvPr>
                <p:cNvSpPr txBox="1"/>
                <p:nvPr/>
              </p:nvSpPr>
              <p:spPr>
                <a:xfrm>
                  <a:off x="7081174" y="3862446"/>
                  <a:ext cx="9906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[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𝑘𝐻𝑧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sz="120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F378174-FC47-4C44-94D9-01440F6516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1174" y="3862446"/>
                  <a:ext cx="990600" cy="276999"/>
                </a:xfrm>
                <a:prstGeom prst="rect">
                  <a:avLst/>
                </a:prstGeom>
                <a:blipFill>
                  <a:blip r:embed="rId8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8594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FBD0E-2398-44DF-AB43-AB85F2EB4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Feature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9809D-D43C-433A-BFF0-C78392147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7 prominent features, represented by 43 numbers</a:t>
            </a:r>
          </a:p>
          <a:p>
            <a:pPr lvl="1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Syllable distribution (10)</a:t>
            </a:r>
          </a:p>
          <a:p>
            <a:pPr lvl="1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Syllable mean start frequency (10)</a:t>
            </a:r>
          </a:p>
          <a:p>
            <a:pPr lvl="1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Syllable mean end frequency (10)</a:t>
            </a:r>
          </a:p>
          <a:p>
            <a:pPr lvl="1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Syllable mean duration (10)</a:t>
            </a:r>
          </a:p>
          <a:p>
            <a:pPr lvl="1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Mother genotype (1)</a:t>
            </a:r>
          </a:p>
          <a:p>
            <a:pPr lvl="1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Sex (1)</a:t>
            </a:r>
          </a:p>
          <a:p>
            <a:pPr lvl="1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Mean time between syllables spoken (1)</a:t>
            </a:r>
          </a:p>
          <a:p>
            <a:pPr lvl="1"/>
            <a:endParaRPr lang="en-US">
              <a:latin typeface="Source Sans Pro" panose="020B0503030403020204" pitchFamily="34" charset="0"/>
              <a:ea typeface="Source Sans Pro" panose="020B0503030403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2373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FBD0E-2398-44DF-AB43-AB85F2EB4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Final Classification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9809D-D43C-433A-BFF0-C78392147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715000" cy="4525963"/>
          </a:xfrm>
        </p:spPr>
        <p:txBody>
          <a:bodyPr vert="horz" lIns="91440" tIns="45720" rIns="91440" bIns="45720" rtlCol="1" anchor="t">
            <a:norm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XGBoost</a:t>
            </a:r>
          </a:p>
          <a:p>
            <a:pPr lvl="1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Uses consecutive decision trees</a:t>
            </a:r>
          </a:p>
          <a:p>
            <a:pPr lvl="1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Boosting – each tree focuses on previous tree’s error</a:t>
            </a:r>
          </a:p>
          <a:p>
            <a:pPr lvl="1"/>
            <a:endParaRPr lang="en-US">
              <a:latin typeface="Source Sans Pro" panose="020B0503030403020204" pitchFamily="34" charset="0"/>
              <a:ea typeface="Source Sans Pro" panose="020B0503030403020204" pitchFamily="34" charset="0"/>
              <a:cs typeface="Calibri"/>
            </a:endParaRPr>
          </a:p>
          <a:p>
            <a:pPr lvl="1"/>
            <a:endParaRPr lang="en-US">
              <a:latin typeface="Source Sans Pro" panose="020B0503030403020204" pitchFamily="34" charset="0"/>
              <a:ea typeface="Source Sans Pro" panose="020B0503030403020204" pitchFamily="34" charset="0"/>
              <a:cs typeface="Calibri"/>
            </a:endParaRPr>
          </a:p>
          <a:p>
            <a:pPr lvl="1"/>
            <a:endParaRPr lang="en-US">
              <a:latin typeface="Source Sans Pro" panose="020B0503030403020204" pitchFamily="34" charset="0"/>
              <a:ea typeface="Source Sans Pro" panose="020B0503030403020204" pitchFamily="34" charset="0"/>
              <a:cs typeface="Calibri"/>
            </a:endParaRPr>
          </a:p>
        </p:txBody>
      </p:sp>
      <p:pic>
        <p:nvPicPr>
          <p:cNvPr id="5" name="תמונה 7">
            <a:extLst>
              <a:ext uri="{FF2B5EF4-FFF2-40B4-BE49-F238E27FC236}">
                <a16:creationId xmlns:a16="http://schemas.microsoft.com/office/drawing/2014/main" id="{6A76FAC4-00A9-44D8-9EEA-9A8E239F8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756" y="1828800"/>
            <a:ext cx="4347180" cy="330249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B50DF7C-F84D-4362-9170-AD6C353BB4BA}"/>
              </a:ext>
            </a:extLst>
          </p:cNvPr>
          <p:cNvGrpSpPr/>
          <p:nvPr/>
        </p:nvGrpSpPr>
        <p:grpSpPr>
          <a:xfrm>
            <a:off x="1803893" y="3863182"/>
            <a:ext cx="4929080" cy="1175850"/>
            <a:chOff x="125798" y="4358936"/>
            <a:chExt cx="4929080" cy="117585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F7C287-C80E-4E8B-A6AA-82A7CA1998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2626" r="59504"/>
            <a:stretch/>
          </p:blipFill>
          <p:spPr>
            <a:xfrm>
              <a:off x="125798" y="4358936"/>
              <a:ext cx="3487414" cy="65601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CCA2248-FB11-4003-A4C0-BDC4A36455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2764"/>
            <a:stretch/>
          </p:blipFill>
          <p:spPr>
            <a:xfrm>
              <a:off x="125798" y="4686943"/>
              <a:ext cx="4929080" cy="847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3381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ource Sans Pro"/>
                <a:ea typeface="Source Sans Pro"/>
              </a:rPr>
              <a:t>Preliminary Results</a:t>
            </a:r>
            <a:endParaRPr lang="he-IL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7" name="Google Shape;606;p28">
            <a:extLst>
              <a:ext uri="{FF2B5EF4-FFF2-40B4-BE49-F238E27FC236}">
                <a16:creationId xmlns:a16="http://schemas.microsoft.com/office/drawing/2014/main" id="{86545A3C-52EF-4C25-8F58-6E7B258AEF66}"/>
              </a:ext>
            </a:extLst>
          </p:cNvPr>
          <p:cNvSpPr txBox="1">
            <a:spLocks/>
          </p:cNvSpPr>
          <p:nvPr/>
        </p:nvSpPr>
        <p:spPr>
          <a:xfrm>
            <a:off x="0" y="4997911"/>
            <a:ext cx="36576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tabLst/>
              <a:defRPr/>
            </a:pPr>
            <a:r>
              <a:rPr kumimoji="0" lang="he-IL" sz="2800" b="1" i="0" u="none" strike="noStrike" kern="0" cap="none" spc="0" normalizeH="0" baseline="0" noProof="0">
                <a:ln>
                  <a:noFill/>
                </a:ln>
                <a:solidFill>
                  <a:srgbClr val="00CEF6"/>
                </a:solidFill>
                <a:effectLst/>
                <a:uLnTx/>
                <a:uFillTx/>
                <a:latin typeface="Assistant" pitchFamily="2" charset="-79"/>
                <a:ea typeface="Source Sans Pro" panose="020B0503030403020204" pitchFamily="34" charset="0"/>
                <a:cs typeface="Assistant" pitchFamily="2" charset="-79"/>
                <a:sym typeface="Oswald"/>
              </a:rPr>
              <a:t>6</a:t>
            </a: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CEF6"/>
                </a:solidFill>
                <a:effectLst/>
                <a:uLnTx/>
                <a:uFillTx/>
                <a:latin typeface="Assistant" pitchFamily="2" charset="-79"/>
                <a:ea typeface="Source Sans Pro" panose="020B0503030403020204" pitchFamily="34" charset="0"/>
                <a:cs typeface="Assistant" pitchFamily="2" charset="-79"/>
                <a:sym typeface="Oswald"/>
              </a:rPr>
              <a:t>4</a:t>
            </a:r>
            <a:r>
              <a:rPr lang="he-IL" sz="2800" kern="0">
                <a:solidFill>
                  <a:srgbClr val="3C78D8"/>
                </a:solidFill>
                <a:latin typeface="Assistant" pitchFamily="2" charset="-79"/>
                <a:ea typeface="Source Sans Pro" panose="020B0503030403020204" pitchFamily="34" charset="0"/>
                <a:cs typeface="Assistant" pitchFamily="2" charset="-79"/>
              </a:rPr>
              <a:t>%</a:t>
            </a:r>
            <a:endParaRPr kumimoji="0" lang="en" sz="2800" b="1" i="0" u="none" strike="noStrike" kern="0" cap="none" spc="0" normalizeH="0" baseline="0" noProof="0">
              <a:ln>
                <a:noFill/>
              </a:ln>
              <a:solidFill>
                <a:srgbClr val="3C78D8"/>
              </a:solidFill>
              <a:effectLst/>
              <a:uLnTx/>
              <a:uFillTx/>
              <a:latin typeface="Assistant" pitchFamily="2" charset="-79"/>
              <a:ea typeface="Source Sans Pro" panose="020B0503030403020204" pitchFamily="34" charset="0"/>
              <a:cs typeface="Assistant" pitchFamily="2" charset="-79"/>
              <a:sym typeface="Oswald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0B081B6-C849-4BC3-8912-E7968AF6D0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151"/>
          <a:stretch/>
        </p:blipFill>
        <p:spPr>
          <a:xfrm>
            <a:off x="5210458" y="1376977"/>
            <a:ext cx="5952842" cy="43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76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ource Sans Pro"/>
                <a:ea typeface="Source Sans Pro"/>
              </a:rPr>
              <a:t>Intermediate results</a:t>
            </a:r>
            <a:endParaRPr lang="he-IL">
              <a:latin typeface="Source Sans Pro"/>
              <a:ea typeface="Source Sans Pr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543E01-0C93-488F-957C-9CAD422CF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499" y="1288076"/>
            <a:ext cx="5943599" cy="4529431"/>
          </a:xfrm>
          <a:prstGeom prst="rect">
            <a:avLst/>
          </a:prstGeom>
        </p:spPr>
      </p:pic>
      <p:sp>
        <p:nvSpPr>
          <p:cNvPr id="8" name="Google Shape;606;p28">
            <a:extLst>
              <a:ext uri="{FF2B5EF4-FFF2-40B4-BE49-F238E27FC236}">
                <a16:creationId xmlns:a16="http://schemas.microsoft.com/office/drawing/2014/main" id="{090AB5C1-FFD1-423A-8942-52D4417C7378}"/>
              </a:ext>
            </a:extLst>
          </p:cNvPr>
          <p:cNvSpPr txBox="1">
            <a:spLocks/>
          </p:cNvSpPr>
          <p:nvPr/>
        </p:nvSpPr>
        <p:spPr>
          <a:xfrm>
            <a:off x="0" y="4997911"/>
            <a:ext cx="36576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tabLst/>
              <a:defRPr/>
            </a:pPr>
            <a:r>
              <a:rPr kumimoji="0" lang="he-IL" sz="2800" b="1" i="0" u="none" strike="noStrike" kern="0" cap="none" spc="0" normalizeH="0" baseline="0" noProof="0">
                <a:ln>
                  <a:noFill/>
                </a:ln>
                <a:solidFill>
                  <a:srgbClr val="00CEF6"/>
                </a:solidFill>
                <a:effectLst/>
                <a:uLnTx/>
                <a:uFillTx/>
                <a:latin typeface="Assistant" pitchFamily="2" charset="-79"/>
                <a:ea typeface="Source Sans Pro" panose="020B0503030403020204" pitchFamily="34" charset="0"/>
                <a:cs typeface="Assistant" pitchFamily="2" charset="-79"/>
                <a:sym typeface="Oswald"/>
              </a:rPr>
              <a:t>6</a:t>
            </a: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CEF6"/>
                </a:solidFill>
                <a:effectLst/>
                <a:uLnTx/>
                <a:uFillTx/>
                <a:latin typeface="Assistant" pitchFamily="2" charset="-79"/>
                <a:ea typeface="Source Sans Pro" panose="020B0503030403020204" pitchFamily="34" charset="0"/>
                <a:cs typeface="Assistant" pitchFamily="2" charset="-79"/>
                <a:sym typeface="Oswald"/>
              </a:rPr>
              <a:t>4</a:t>
            </a:r>
            <a:r>
              <a:rPr lang="he-IL" sz="2800" kern="0">
                <a:solidFill>
                  <a:srgbClr val="3C78D8"/>
                </a:solidFill>
                <a:latin typeface="Assistant" pitchFamily="2" charset="-79"/>
                <a:ea typeface="Source Sans Pro" panose="020B0503030403020204" pitchFamily="34" charset="0"/>
                <a:cs typeface="Assistant" pitchFamily="2" charset="-79"/>
              </a:rPr>
              <a:t>%</a:t>
            </a:r>
            <a:endParaRPr kumimoji="0" lang="en" sz="2800" b="1" i="0" u="none" strike="noStrike" kern="0" cap="none" spc="0" normalizeH="0" baseline="0" noProof="0">
              <a:ln>
                <a:noFill/>
              </a:ln>
              <a:solidFill>
                <a:srgbClr val="3C78D8"/>
              </a:solidFill>
              <a:effectLst/>
              <a:uLnTx/>
              <a:uFillTx/>
              <a:latin typeface="Assistant" pitchFamily="2" charset="-79"/>
              <a:ea typeface="Source Sans Pro" panose="020B0503030403020204" pitchFamily="34" charset="0"/>
              <a:cs typeface="Assistant" pitchFamily="2" charset="-79"/>
              <a:sym typeface="Oswald"/>
            </a:endParaRPr>
          </a:p>
        </p:txBody>
      </p:sp>
      <p:sp>
        <p:nvSpPr>
          <p:cNvPr id="10" name="Google Shape;610;p28">
            <a:extLst>
              <a:ext uri="{FF2B5EF4-FFF2-40B4-BE49-F238E27FC236}">
                <a16:creationId xmlns:a16="http://schemas.microsoft.com/office/drawing/2014/main" id="{25696E04-BD29-48F4-85D2-2ED52461F353}"/>
              </a:ext>
            </a:extLst>
          </p:cNvPr>
          <p:cNvSpPr txBox="1">
            <a:spLocks/>
          </p:cNvSpPr>
          <p:nvPr/>
        </p:nvSpPr>
        <p:spPr>
          <a:xfrm>
            <a:off x="0" y="3077144"/>
            <a:ext cx="3657600" cy="83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>
              <a:buClr>
                <a:srgbClr val="00CEF6"/>
              </a:buClr>
              <a:defRPr/>
            </a:pPr>
            <a:r>
              <a:rPr lang="he-IL" sz="3600" kern="0">
                <a:solidFill>
                  <a:srgbClr val="00CEF6"/>
                </a:solidFill>
                <a:latin typeface="Assistant" pitchFamily="2" charset="-79"/>
                <a:ea typeface="Source Sans Pro" panose="020B0503030403020204" pitchFamily="34" charset="0"/>
                <a:cs typeface="Assistant" pitchFamily="2" charset="-79"/>
              </a:rPr>
              <a:t>81</a:t>
            </a:r>
            <a:r>
              <a:rPr lang="en" sz="3600" kern="0">
                <a:solidFill>
                  <a:srgbClr val="3C78D8"/>
                </a:solidFill>
                <a:latin typeface="Assistant" pitchFamily="2" charset="-79"/>
                <a:ea typeface="Source Sans Pro" panose="020B0503030403020204" pitchFamily="34" charset="0"/>
                <a:cs typeface="Assistant" pitchFamily="2" charset="-79"/>
              </a:rPr>
              <a:t>%</a:t>
            </a:r>
            <a:endParaRPr lang="en-US" sz="3600" kern="0">
              <a:solidFill>
                <a:srgbClr val="00CEF6"/>
              </a:solidFill>
              <a:latin typeface="Assistant" pitchFamily="2" charset="-79"/>
              <a:ea typeface="Source Sans Pro" panose="020B0503030403020204" pitchFamily="34" charset="0"/>
              <a:cs typeface="Assistant" pitchFamily="2" charset="-79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C811663-CF75-4980-8212-98D775E58922}"/>
              </a:ext>
            </a:extLst>
          </p:cNvPr>
          <p:cNvGrpSpPr/>
          <p:nvPr/>
        </p:nvGrpSpPr>
        <p:grpSpPr>
          <a:xfrm>
            <a:off x="533400" y="3910938"/>
            <a:ext cx="2590800" cy="1060841"/>
            <a:chOff x="1828800" y="3987138"/>
            <a:chExt cx="2590800" cy="1060841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037416-4472-4648-AA99-0F828BE955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1500" y="3987138"/>
              <a:ext cx="0" cy="10608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475B2C-8BB6-46EC-8D8F-CF35752773C8}"/>
                </a:ext>
              </a:extLst>
            </p:cNvPr>
            <p:cNvSpPr txBox="1"/>
            <p:nvPr/>
          </p:nvSpPr>
          <p:spPr>
            <a:xfrm>
              <a:off x="1828800" y="4214420"/>
              <a:ext cx="2590800" cy="64633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Source Sans Pro" panose="020B0503030403020204" pitchFamily="34" charset="0"/>
                  <a:ea typeface="Source Sans Pro" panose="020B0503030403020204" pitchFamily="34" charset="0"/>
                </a:rPr>
                <a:t>Mother genotype added</a:t>
              </a:r>
            </a:p>
            <a:p>
              <a:pPr algn="ctr"/>
              <a:r>
                <a:rPr lang="en-US" sz="1200" b="1">
                  <a:latin typeface="Source Sans Pro" panose="020B0503030403020204" pitchFamily="34" charset="0"/>
                  <a:ea typeface="Source Sans Pro" panose="020B0503030403020204" pitchFamily="34" charset="0"/>
                </a:rPr>
                <a:t>+</a:t>
              </a:r>
            </a:p>
            <a:p>
              <a:pPr algn="ctr"/>
              <a:r>
                <a:rPr lang="en-US" sz="1200" b="1">
                  <a:latin typeface="Source Sans Pro" panose="020B0503030403020204" pitchFamily="34" charset="0"/>
                  <a:ea typeface="Source Sans Pro" panose="020B0503030403020204" pitchFamily="34" charset="0"/>
                </a:rPr>
                <a:t>Wider dataset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9317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1CEC-107B-4D86-B853-2BB5E66A7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Final Results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BE867B8-5BFF-4D03-A300-708838CFB000}"/>
              </a:ext>
            </a:extLst>
          </p:cNvPr>
          <p:cNvGrpSpPr/>
          <p:nvPr/>
        </p:nvGrpSpPr>
        <p:grpSpPr>
          <a:xfrm>
            <a:off x="3302000" y="1417638"/>
            <a:ext cx="8623300" cy="3752161"/>
            <a:chOff x="0" y="0"/>
            <a:chExt cx="6398454" cy="257683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BA412A1-EDB9-4928-AE11-889C6BD09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86039" y="15903"/>
              <a:ext cx="2812415" cy="24504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6" descr="Chart, line chart, histogram&#10;&#10;Description automatically generated">
              <a:extLst>
                <a:ext uri="{FF2B5EF4-FFF2-40B4-BE49-F238E27FC236}">
                  <a16:creationId xmlns:a16="http://schemas.microsoft.com/office/drawing/2014/main" id="{4F4E0FAD-C3EF-4091-95AB-B19944183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484880" cy="2576830"/>
            </a:xfrm>
            <a:prstGeom prst="rect">
              <a:avLst/>
            </a:prstGeom>
          </p:spPr>
        </p:pic>
      </p:grpSp>
      <p:sp>
        <p:nvSpPr>
          <p:cNvPr id="9" name="Google Shape;606;p28">
            <a:extLst>
              <a:ext uri="{FF2B5EF4-FFF2-40B4-BE49-F238E27FC236}">
                <a16:creationId xmlns:a16="http://schemas.microsoft.com/office/drawing/2014/main" id="{51643DAC-B588-4D19-A491-2633F08DD57C}"/>
              </a:ext>
            </a:extLst>
          </p:cNvPr>
          <p:cNvSpPr txBox="1">
            <a:spLocks/>
          </p:cNvSpPr>
          <p:nvPr/>
        </p:nvSpPr>
        <p:spPr>
          <a:xfrm>
            <a:off x="0" y="4997911"/>
            <a:ext cx="36576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tabLst/>
              <a:defRPr/>
            </a:pPr>
            <a:r>
              <a:rPr kumimoji="0" lang="he-IL" sz="2800" b="1" i="0" u="none" strike="noStrike" kern="0" cap="none" spc="0" normalizeH="0" baseline="0" noProof="0">
                <a:ln>
                  <a:noFill/>
                </a:ln>
                <a:solidFill>
                  <a:srgbClr val="00CEF6"/>
                </a:solidFill>
                <a:effectLst/>
                <a:uLnTx/>
                <a:uFillTx/>
                <a:latin typeface="Assistant" pitchFamily="2" charset="-79"/>
                <a:ea typeface="Source Sans Pro" panose="020B0503030403020204" pitchFamily="34" charset="0"/>
                <a:cs typeface="Assistant" pitchFamily="2" charset="-79"/>
                <a:sym typeface="Oswald"/>
              </a:rPr>
              <a:t>6</a:t>
            </a: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CEF6"/>
                </a:solidFill>
                <a:effectLst/>
                <a:uLnTx/>
                <a:uFillTx/>
                <a:latin typeface="Assistant" pitchFamily="2" charset="-79"/>
                <a:ea typeface="Source Sans Pro" panose="020B0503030403020204" pitchFamily="34" charset="0"/>
                <a:cs typeface="Assistant" pitchFamily="2" charset="-79"/>
                <a:sym typeface="Oswald"/>
              </a:rPr>
              <a:t>4</a:t>
            </a:r>
            <a:r>
              <a:rPr lang="he-IL" sz="2800" kern="0">
                <a:solidFill>
                  <a:srgbClr val="3C78D8"/>
                </a:solidFill>
                <a:latin typeface="Assistant" pitchFamily="2" charset="-79"/>
                <a:ea typeface="Source Sans Pro" panose="020B0503030403020204" pitchFamily="34" charset="0"/>
                <a:cs typeface="Assistant" pitchFamily="2" charset="-79"/>
              </a:rPr>
              <a:t>%</a:t>
            </a:r>
            <a:endParaRPr kumimoji="0" lang="en" sz="2800" b="1" i="0" u="none" strike="noStrike" kern="0" cap="none" spc="0" normalizeH="0" baseline="0" noProof="0">
              <a:ln>
                <a:noFill/>
              </a:ln>
              <a:solidFill>
                <a:srgbClr val="3C78D8"/>
              </a:solidFill>
              <a:effectLst/>
              <a:uLnTx/>
              <a:uFillTx/>
              <a:latin typeface="Assistant" pitchFamily="2" charset="-79"/>
              <a:ea typeface="Source Sans Pro" panose="020B0503030403020204" pitchFamily="34" charset="0"/>
              <a:cs typeface="Assistant" pitchFamily="2" charset="-79"/>
              <a:sym typeface="Oswald"/>
            </a:endParaRPr>
          </a:p>
        </p:txBody>
      </p:sp>
      <p:sp>
        <p:nvSpPr>
          <p:cNvPr id="10" name="Google Shape;608;p28">
            <a:extLst>
              <a:ext uri="{FF2B5EF4-FFF2-40B4-BE49-F238E27FC236}">
                <a16:creationId xmlns:a16="http://schemas.microsoft.com/office/drawing/2014/main" id="{87B33B6F-986A-486E-8025-A28399D6A8DE}"/>
              </a:ext>
            </a:extLst>
          </p:cNvPr>
          <p:cNvSpPr txBox="1">
            <a:spLocks/>
          </p:cNvSpPr>
          <p:nvPr/>
        </p:nvSpPr>
        <p:spPr>
          <a:xfrm>
            <a:off x="0" y="1343841"/>
            <a:ext cx="3657600" cy="83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tabLst/>
              <a:defRPr/>
            </a:pPr>
            <a:r>
              <a:rPr lang="en" sz="4400" kern="0">
                <a:solidFill>
                  <a:srgbClr val="00CEF6"/>
                </a:solidFill>
                <a:latin typeface="Assistant" pitchFamily="2" charset="-79"/>
                <a:ea typeface="Source Sans Pro" panose="020B0503030403020204" pitchFamily="34" charset="0"/>
                <a:cs typeface="Assistant" pitchFamily="2" charset="-79"/>
              </a:rPr>
              <a:t>88</a:t>
            </a:r>
            <a:r>
              <a:rPr kumimoji="0" lang="en" sz="4400" b="1" i="0" u="none" strike="noStrike" kern="0" cap="none" spc="0" normalizeH="0" baseline="0" noProof="0">
                <a:ln>
                  <a:noFill/>
                </a:ln>
                <a:solidFill>
                  <a:srgbClr val="3C78D8"/>
                </a:solidFill>
                <a:effectLst/>
                <a:uLnTx/>
                <a:uFillTx/>
                <a:latin typeface="Assistant" pitchFamily="2" charset="-79"/>
                <a:ea typeface="Source Sans Pro" panose="020B0503030403020204" pitchFamily="34" charset="0"/>
                <a:cs typeface="Assistant" pitchFamily="2" charset="-79"/>
                <a:sym typeface="Oswald"/>
              </a:rPr>
              <a:t>%</a:t>
            </a:r>
          </a:p>
        </p:txBody>
      </p:sp>
      <p:sp>
        <p:nvSpPr>
          <p:cNvPr id="11" name="Google Shape;610;p28">
            <a:extLst>
              <a:ext uri="{FF2B5EF4-FFF2-40B4-BE49-F238E27FC236}">
                <a16:creationId xmlns:a16="http://schemas.microsoft.com/office/drawing/2014/main" id="{68F100DE-1A1D-4F65-9923-C79035151769}"/>
              </a:ext>
            </a:extLst>
          </p:cNvPr>
          <p:cNvSpPr txBox="1">
            <a:spLocks/>
          </p:cNvSpPr>
          <p:nvPr/>
        </p:nvSpPr>
        <p:spPr>
          <a:xfrm>
            <a:off x="0" y="3077144"/>
            <a:ext cx="3657600" cy="83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>
              <a:buClr>
                <a:srgbClr val="00CEF6"/>
              </a:buClr>
              <a:defRPr/>
            </a:pPr>
            <a:r>
              <a:rPr lang="he-IL" sz="3600" kern="0">
                <a:solidFill>
                  <a:srgbClr val="00CEF6"/>
                </a:solidFill>
                <a:latin typeface="Assistant" pitchFamily="2" charset="-79"/>
                <a:ea typeface="Source Sans Pro" panose="020B0503030403020204" pitchFamily="34" charset="0"/>
                <a:cs typeface="Assistant" pitchFamily="2" charset="-79"/>
              </a:rPr>
              <a:t>81</a:t>
            </a:r>
            <a:r>
              <a:rPr lang="en" sz="3600" kern="0">
                <a:solidFill>
                  <a:srgbClr val="3C78D8"/>
                </a:solidFill>
                <a:latin typeface="Assistant" pitchFamily="2" charset="-79"/>
                <a:ea typeface="Source Sans Pro" panose="020B0503030403020204" pitchFamily="34" charset="0"/>
                <a:cs typeface="Assistant" pitchFamily="2" charset="-79"/>
              </a:rPr>
              <a:t>%</a:t>
            </a:r>
            <a:endParaRPr lang="en-US" sz="3600" kern="0">
              <a:solidFill>
                <a:srgbClr val="00CEF6"/>
              </a:solidFill>
              <a:latin typeface="Assistant" pitchFamily="2" charset="-79"/>
              <a:ea typeface="Source Sans Pro" panose="020B0503030403020204" pitchFamily="34" charset="0"/>
              <a:cs typeface="Assistant" pitchFamily="2" charset="-79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709291-65AA-4EC6-8B13-3541BD07518F}"/>
              </a:ext>
            </a:extLst>
          </p:cNvPr>
          <p:cNvGrpSpPr/>
          <p:nvPr/>
        </p:nvGrpSpPr>
        <p:grpSpPr>
          <a:xfrm>
            <a:off x="533400" y="3784600"/>
            <a:ext cx="2590800" cy="1187179"/>
            <a:chOff x="1828800" y="3860800"/>
            <a:chExt cx="2590800" cy="1187179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AA51738-A3DC-4BEC-B1F4-A7AB4C9C1A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1500" y="3860800"/>
              <a:ext cx="0" cy="118717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0E18290-DE89-45A6-A406-A6D1EBCE685A}"/>
                </a:ext>
              </a:extLst>
            </p:cNvPr>
            <p:cNvSpPr txBox="1"/>
            <p:nvPr/>
          </p:nvSpPr>
          <p:spPr>
            <a:xfrm>
              <a:off x="1828800" y="4214420"/>
              <a:ext cx="2590800" cy="64633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Source Sans Pro" panose="020B0503030403020204" pitchFamily="34" charset="0"/>
                  <a:ea typeface="Source Sans Pro" panose="020B0503030403020204" pitchFamily="34" charset="0"/>
                </a:rPr>
                <a:t>Mother genotype added</a:t>
              </a:r>
            </a:p>
            <a:p>
              <a:pPr algn="ctr"/>
              <a:r>
                <a:rPr lang="en-US" sz="1200" b="1">
                  <a:latin typeface="Source Sans Pro" panose="020B0503030403020204" pitchFamily="34" charset="0"/>
                  <a:ea typeface="Source Sans Pro" panose="020B0503030403020204" pitchFamily="34" charset="0"/>
                </a:rPr>
                <a:t>+</a:t>
              </a:r>
            </a:p>
            <a:p>
              <a:pPr algn="ctr"/>
              <a:r>
                <a:rPr lang="en-US" sz="1200" b="1">
                  <a:latin typeface="Source Sans Pro" panose="020B0503030403020204" pitchFamily="34" charset="0"/>
                  <a:ea typeface="Source Sans Pro" panose="020B0503030403020204" pitchFamily="34" charset="0"/>
                </a:rPr>
                <a:t>Wider dataset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E6EC0E-1F5E-4568-9D72-524CBFDBC538}"/>
              </a:ext>
            </a:extLst>
          </p:cNvPr>
          <p:cNvGrpSpPr/>
          <p:nvPr/>
        </p:nvGrpSpPr>
        <p:grpSpPr>
          <a:xfrm>
            <a:off x="533400" y="2027440"/>
            <a:ext cx="2590800" cy="1096248"/>
            <a:chOff x="4774131" y="2049454"/>
            <a:chExt cx="2590800" cy="1096248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D379C0E-E214-4747-A33E-D339795AD229}"/>
                </a:ext>
              </a:extLst>
            </p:cNvPr>
            <p:cNvCxnSpPr/>
            <p:nvPr/>
          </p:nvCxnSpPr>
          <p:spPr>
            <a:xfrm flipV="1">
              <a:off x="6069531" y="2049454"/>
              <a:ext cx="0" cy="109624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AFC0E04-0356-4B59-A74B-75C2BEF34F8B}"/>
                </a:ext>
              </a:extLst>
            </p:cNvPr>
            <p:cNvSpPr txBox="1"/>
            <p:nvPr/>
          </p:nvSpPr>
          <p:spPr>
            <a:xfrm>
              <a:off x="4774131" y="2326238"/>
              <a:ext cx="2590800" cy="64633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Source Sans Pro" panose="020B0503030403020204" pitchFamily="34" charset="0"/>
                  <a:ea typeface="Source Sans Pro" panose="020B0503030403020204" pitchFamily="34" charset="0"/>
                </a:rPr>
                <a:t>Regularization</a:t>
              </a:r>
            </a:p>
            <a:p>
              <a:pPr algn="ctr"/>
              <a:r>
                <a:rPr lang="en-US" sz="1200" b="1">
                  <a:latin typeface="Source Sans Pro" panose="020B0503030403020204" pitchFamily="34" charset="0"/>
                  <a:ea typeface="Source Sans Pro" panose="020B0503030403020204" pitchFamily="34" charset="0"/>
                </a:rPr>
                <a:t>+</a:t>
              </a:r>
            </a:p>
            <a:p>
              <a:pPr algn="ctr"/>
              <a:r>
                <a:rPr lang="en-US" sz="1200" b="1">
                  <a:latin typeface="Source Sans Pro" panose="020B0503030403020204" pitchFamily="34" charset="0"/>
                  <a:ea typeface="Source Sans Pro" panose="020B0503030403020204" pitchFamily="34" charset="0"/>
                </a:rPr>
                <a:t>2 additional 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7900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1CEC-107B-4D86-B853-2BB5E66A7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Feature Importance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5B4FBA3-EF06-4A7C-BF2C-545F1B484F4F}"/>
              </a:ext>
            </a:extLst>
          </p:cNvPr>
          <p:cNvGrpSpPr/>
          <p:nvPr/>
        </p:nvGrpSpPr>
        <p:grpSpPr>
          <a:xfrm>
            <a:off x="1981200" y="1395179"/>
            <a:ext cx="7924800" cy="4243613"/>
            <a:chOff x="0" y="0"/>
            <a:chExt cx="4559300" cy="2358841"/>
          </a:xfrm>
        </p:grpSpPr>
        <p:sp>
          <p:nvSpPr>
            <p:cNvPr id="9" name="תיבת טקסט 32">
              <a:extLst>
                <a:ext uri="{FF2B5EF4-FFF2-40B4-BE49-F238E27FC236}">
                  <a16:creationId xmlns:a16="http://schemas.microsoft.com/office/drawing/2014/main" id="{F1F6CD9A-701B-4A66-B6C7-49DE06766E3C}"/>
                </a:ext>
              </a:extLst>
            </p:cNvPr>
            <p:cNvSpPr txBox="1"/>
            <p:nvPr/>
          </p:nvSpPr>
          <p:spPr>
            <a:xfrm>
              <a:off x="1306038" y="2256112"/>
              <a:ext cx="2137806" cy="102729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1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1000"/>
                </a:spcAft>
              </a:pPr>
              <a:r>
                <a:rPr lang="en-US" sz="1000" i="0">
                  <a:effectLst/>
                  <a:latin typeface="Source Sans Pro" panose="020B0503030403020204" pitchFamily="34" charset="0"/>
                  <a:ea typeface="Source Sans Pro" panose="020B0503030403020204" pitchFamily="34" charset="0"/>
                  <a:cs typeface="Assistant" pitchFamily="2" charset="-79"/>
                </a:rPr>
                <a:t>Feature importance in descending order</a:t>
              </a:r>
              <a:endParaRPr lang="en-US" sz="1000" i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Picture 9" descr="Chart, table&#10;&#10;Description automatically generated">
              <a:extLst>
                <a:ext uri="{FF2B5EF4-FFF2-40B4-BE49-F238E27FC236}">
                  <a16:creationId xmlns:a16="http://schemas.microsoft.com/office/drawing/2014/main" id="{B4B779B7-4267-4C32-A041-BE90883265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40" t="1602"/>
            <a:stretch/>
          </p:blipFill>
          <p:spPr bwMode="auto">
            <a:xfrm>
              <a:off x="0" y="0"/>
              <a:ext cx="4559300" cy="224726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43868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Conclusions</a:t>
            </a:r>
            <a:endParaRPr lang="he-IL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en-US">
                <a:solidFill>
                  <a:srgbClr val="002060"/>
                </a:solidFill>
                <a:latin typeface="Source Sans Pro"/>
                <a:ea typeface="Source Sans Pro"/>
              </a:rPr>
              <a:t>The goal – early detection of autism</a:t>
            </a:r>
          </a:p>
          <a:p>
            <a:pPr lvl="1"/>
            <a:r>
              <a:rPr lang="en-US">
                <a:solidFill>
                  <a:srgbClr val="002060"/>
                </a:solidFill>
                <a:latin typeface="Source Sans Pro"/>
                <a:ea typeface="Source Sans Pro"/>
              </a:rPr>
              <a:t>Using mice and ML</a:t>
            </a:r>
          </a:p>
          <a:p>
            <a:r>
              <a:rPr lang="en-US" err="1">
                <a:solidFill>
                  <a:srgbClr val="002060"/>
                </a:solidFill>
                <a:latin typeface="Source Sans Pro"/>
                <a:ea typeface="Source Sans Pro"/>
              </a:rPr>
              <a:t>XGBoost</a:t>
            </a:r>
          </a:p>
          <a:p>
            <a:pPr lvl="1"/>
            <a:r>
              <a:rPr lang="en-US">
                <a:solidFill>
                  <a:srgbClr val="002060"/>
                </a:solidFill>
                <a:latin typeface="Source Sans Pro"/>
                <a:ea typeface="Source Sans Pro"/>
              </a:rPr>
              <a:t>88% accuracy</a:t>
            </a:r>
          </a:p>
          <a:p>
            <a:r>
              <a:rPr lang="en-US">
                <a:solidFill>
                  <a:srgbClr val="002060"/>
                </a:solidFill>
                <a:latin typeface="Source Sans Pro"/>
                <a:ea typeface="Source Sans Pro"/>
              </a:rPr>
              <a:t>For the first time: a fully diagnostic tool</a:t>
            </a:r>
          </a:p>
        </p:txBody>
      </p:sp>
    </p:spTree>
    <p:extLst>
      <p:ext uri="{BB962C8B-B14F-4D97-AF65-F5344CB8AC3E}">
        <p14:creationId xmlns:p14="http://schemas.microsoft.com/office/powerpoint/2010/main" val="1669314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Future Work</a:t>
            </a:r>
            <a:endParaRPr lang="he-IL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en-US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Focus on most relevant features</a:t>
            </a:r>
          </a:p>
          <a:p>
            <a:pPr lvl="1"/>
            <a:r>
              <a:rPr lang="en-US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using feature selection</a:t>
            </a:r>
          </a:p>
          <a:p>
            <a:r>
              <a:rPr lang="en-US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Extract additional features</a:t>
            </a:r>
          </a:p>
          <a:p>
            <a:r>
              <a:rPr lang="en-US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Deep learning methodology</a:t>
            </a:r>
          </a:p>
        </p:txBody>
      </p:sp>
    </p:spTree>
    <p:extLst>
      <p:ext uri="{BB962C8B-B14F-4D97-AF65-F5344CB8AC3E}">
        <p14:creationId xmlns:p14="http://schemas.microsoft.com/office/powerpoint/2010/main" val="194558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Outline</a:t>
            </a:r>
            <a:endParaRPr lang="he-IL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Project Goal</a:t>
            </a:r>
          </a:p>
          <a:p>
            <a:pPr lvl="1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Background</a:t>
            </a:r>
          </a:p>
          <a:p>
            <a:pPr lvl="1"/>
            <a:r>
              <a:rPr lang="en-US" sz="2800" kern="0">
                <a:latin typeface="Source Sans Pro" panose="020B0503030403020204" pitchFamily="34" charset="0"/>
                <a:ea typeface="Source Sans Pro" panose="020B0503030403020204" pitchFamily="34" charset="0"/>
                <a:cs typeface="+mn-lt"/>
              </a:rPr>
              <a:t>Previously </a:t>
            </a:r>
            <a:r>
              <a:rPr lang="en-US" sz="2800" kern="0">
                <a:latin typeface="Source Sans Pro" panose="020B0503030403020204" pitchFamily="34" charset="0"/>
                <a:ea typeface="Source Sans Pro" panose="020B0503030403020204" pitchFamily="34" charset="0"/>
              </a:rPr>
              <a:t>Proposed solutions </a:t>
            </a:r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1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Chosen solution</a:t>
            </a:r>
          </a:p>
          <a:p>
            <a:pPr lvl="1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Results</a:t>
            </a:r>
          </a:p>
          <a:p>
            <a:pPr lvl="1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Conclusion, What’s next?</a:t>
            </a:r>
          </a:p>
        </p:txBody>
      </p:sp>
    </p:spTree>
    <p:extLst>
      <p:ext uri="{BB962C8B-B14F-4D97-AF65-F5344CB8AC3E}">
        <p14:creationId xmlns:p14="http://schemas.microsoft.com/office/powerpoint/2010/main" val="2547153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2615" y="228600"/>
            <a:ext cx="8229600" cy="1143000"/>
          </a:xfrm>
        </p:spPr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References</a:t>
            </a:r>
            <a:endParaRPr lang="he-IL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pPr/>
              <a:t>20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216A644-5731-4737-9B0E-D7754C8E1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800598"/>
          </a:xfrm>
        </p:spPr>
        <p:txBody>
          <a:bodyPr vert="horz" lIns="91440" tIns="45720" rIns="91440" bIns="45720" rtlCol="1" anchor="t">
            <a:norm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[1] A. </a:t>
            </a:r>
            <a:r>
              <a:rPr lang="en-US" sz="160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Masi</a:t>
            </a:r>
            <a:r>
              <a:rPr lang="en-US" sz="160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, M. </a:t>
            </a:r>
            <a:r>
              <a:rPr lang="en-US" sz="160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DeMayo</a:t>
            </a:r>
            <a:r>
              <a:rPr lang="en-US" sz="160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, N. </a:t>
            </a:r>
            <a:r>
              <a:rPr lang="en-US" sz="160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Glozier</a:t>
            </a:r>
            <a:r>
              <a:rPr lang="en-US" sz="160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, and A. </a:t>
            </a:r>
            <a:r>
              <a:rPr lang="en-US" sz="160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Guastella</a:t>
            </a:r>
            <a:r>
              <a:rPr lang="en-US" sz="160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, “An Overview of Autism Spectrum Disorder, Heterogeneity and 	Treatment Options,” vol. 33, no. 2, pp. 183–193, 2017, </a:t>
            </a:r>
            <a:r>
              <a:rPr lang="en-US" sz="160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doi</a:t>
            </a:r>
            <a:r>
              <a:rPr lang="en-US" sz="160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: 10.1007/s12264-017-0100-y. 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[2] A. S. </a:t>
            </a:r>
            <a:r>
              <a:rPr lang="en-US" sz="160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Heinsfeld</a:t>
            </a:r>
            <a:r>
              <a:rPr lang="en-US" sz="160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, A. R. Franco, R. C. Craddock, A. </a:t>
            </a:r>
            <a:r>
              <a:rPr lang="en-US" sz="160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Buchweitz</a:t>
            </a:r>
            <a:r>
              <a:rPr lang="en-US" sz="160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, and F. </a:t>
            </a:r>
            <a:r>
              <a:rPr lang="en-US" sz="160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Meneguzzi</a:t>
            </a:r>
            <a:r>
              <a:rPr lang="en-US" sz="160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, “Identification of autism spectrum disorder 	using deep learning and the ABIDE dataset,” vol. 17, p. 16, 2018, </a:t>
            </a:r>
            <a:r>
              <a:rPr lang="en-US" sz="160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doi</a:t>
            </a:r>
            <a:r>
              <a:rPr lang="en-US" sz="160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: 10.1016/j.nicl.2017.08.017.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[3] N. </a:t>
            </a:r>
            <a:r>
              <a:rPr lang="en-US" sz="160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Sadigurschi</a:t>
            </a:r>
            <a:r>
              <a:rPr lang="en-US" sz="160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and H. M. Golan, “Maternal and offspring methylenetetrahydrofolate-reductase </a:t>
            </a:r>
            <a:r>
              <a:rPr lang="en-US" sz="160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genotypesinteract</a:t>
            </a:r>
            <a:r>
              <a:rPr lang="en-US" sz="160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in a 	mouse model to induce autism spectrum disorder-like behavior,” vol. 18, no. 1, p. n/a, 2019, doi:10.1111/gbb.12547.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[4]</a:t>
            </a:r>
            <a:r>
              <a:rPr lang="en-US" sz="160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 A. H. O. Fonseca, G. M. Santana, B. O. </a:t>
            </a:r>
            <a:r>
              <a:rPr lang="en-US" sz="160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Gabriela,M</a:t>
            </a:r>
            <a:r>
              <a:rPr lang="en-US" sz="160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., S. </a:t>
            </a:r>
            <a:r>
              <a:rPr lang="en-US" sz="160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Bampi</a:t>
            </a:r>
            <a:r>
              <a:rPr lang="en-US" sz="160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, and M. O. Dietrich, “Analysis of ultrasonic vocalizations from 	mice using computer vision and machine learning,” vol. 10, 2021, </a:t>
            </a:r>
            <a:r>
              <a:rPr lang="en-US" sz="160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doi</a:t>
            </a:r>
            <a:r>
              <a:rPr lang="en-US" sz="160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: 10.7554/eLife.59161.</a:t>
            </a:r>
            <a:endParaRPr lang="en-US" sz="1600"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[5] H. M. Golan, “USV_MTHFR_CPF_MS”, </a:t>
            </a:r>
            <a:r>
              <a:rPr lang="he-IL" sz="160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 </a:t>
            </a:r>
            <a:r>
              <a:rPr lang="en-US" sz="160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Frontiers in Neuroscience vol.15, p. 11/22/2021, </a:t>
            </a:r>
            <a:r>
              <a:rPr lang="en-US" sz="160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doi</a:t>
            </a:r>
            <a:r>
              <a:rPr lang="en-US" sz="160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: </a:t>
            </a:r>
            <a:r>
              <a:rPr lang="en-US" sz="1600">
                <a:solidFill>
                  <a:srgbClr val="323232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769670</a:t>
            </a:r>
            <a:endParaRPr lang="en-US" sz="1600"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>
                <a:solidFill>
                  <a:srgbClr val="323232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[6] </a:t>
            </a:r>
            <a:r>
              <a:rPr lang="en-US" sz="160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Tianqi Chen ,Carlos </a:t>
            </a:r>
            <a:r>
              <a:rPr lang="en-US" sz="160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Guestrin</a:t>
            </a:r>
            <a:r>
              <a:rPr lang="en-US" sz="160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,”</a:t>
            </a:r>
            <a:r>
              <a:rPr lang="en-US" sz="1600">
                <a:solidFill>
                  <a:srgbClr val="33333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XGBoost: A Scalable Tree Boosting System”</a:t>
            </a:r>
            <a:r>
              <a:rPr lang="en-US" sz="160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, Proceedings of the 22nd ACM SIGKDD 	International Conference on Knowledge Discovery and Data Mining, p. </a:t>
            </a:r>
            <a:r>
              <a:rPr lang="en-US" sz="1600">
                <a:solidFill>
                  <a:srgbClr val="757575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August 2016 	</a:t>
            </a:r>
            <a:r>
              <a:rPr lang="en-US" sz="160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doi.org/10.1145/2939672.2939785</a:t>
            </a:r>
          </a:p>
        </p:txBody>
      </p:sp>
    </p:spTree>
    <p:extLst>
      <p:ext uri="{BB962C8B-B14F-4D97-AF65-F5344CB8AC3E}">
        <p14:creationId xmlns:p14="http://schemas.microsoft.com/office/powerpoint/2010/main" val="662023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6EC2CE7-BB0F-4A5B-B070-A8DEE913C70F}"/>
              </a:ext>
            </a:extLst>
          </p:cNvPr>
          <p:cNvSpPr/>
          <p:nvPr/>
        </p:nvSpPr>
        <p:spPr>
          <a:xfrm>
            <a:off x="4352711" y="2335898"/>
            <a:ext cx="1489200" cy="1507313"/>
          </a:xfrm>
          <a:prstGeom prst="ellipse">
            <a:avLst/>
          </a:prstGeom>
          <a:solidFill>
            <a:srgbClr val="DDD2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oogle Shape;918;p45">
            <a:extLst>
              <a:ext uri="{FF2B5EF4-FFF2-40B4-BE49-F238E27FC236}">
                <a16:creationId xmlns:a16="http://schemas.microsoft.com/office/drawing/2014/main" id="{630BDB7E-EDEE-4E1C-BCAC-C0BE81AEAFDF}"/>
              </a:ext>
            </a:extLst>
          </p:cNvPr>
          <p:cNvPicPr preferRelativeResize="0"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204" t="1851" r="-21204" b="6789"/>
          <a:stretch/>
        </p:blipFill>
        <p:spPr>
          <a:xfrm>
            <a:off x="4344229" y="2345134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78" name="Google Shape;478;p15"/>
          <p:cNvSpPr txBox="1">
            <a:spLocks noGrp="1"/>
          </p:cNvSpPr>
          <p:nvPr>
            <p:ph type="ctrTitle" idx="4294967295"/>
          </p:nvPr>
        </p:nvSpPr>
        <p:spPr>
          <a:xfrm>
            <a:off x="1698139" y="390837"/>
            <a:ext cx="8791600" cy="154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5400"/>
              <a:t>Questions?</a:t>
            </a:r>
            <a:endParaRPr sz="5400"/>
          </a:p>
        </p:txBody>
      </p:sp>
      <p:sp>
        <p:nvSpPr>
          <p:cNvPr id="480" name="Google Shape;480;p15"/>
          <p:cNvSpPr txBox="1">
            <a:spLocks noGrp="1"/>
          </p:cNvSpPr>
          <p:nvPr>
            <p:ph type="sldNum" idx="12"/>
          </p:nvPr>
        </p:nvSpPr>
        <p:spPr>
          <a:xfrm>
            <a:off x="11409033" y="6434933"/>
            <a:ext cx="731600" cy="42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333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/>
                <a:sym typeface="Oswald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21</a:t>
            </a:fld>
            <a:endParaRPr kumimoji="0" sz="1333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/>
              <a:sym typeface="Oswald"/>
            </a:endParaRPr>
          </a:p>
        </p:txBody>
      </p:sp>
      <p:sp>
        <p:nvSpPr>
          <p:cNvPr id="22" name="Google Shape;919;p45">
            <a:extLst>
              <a:ext uri="{FF2B5EF4-FFF2-40B4-BE49-F238E27FC236}">
                <a16:creationId xmlns:a16="http://schemas.microsoft.com/office/drawing/2014/main" id="{A00AB409-53E9-4CEA-9C0E-1DBE89EA2854}"/>
              </a:ext>
            </a:extLst>
          </p:cNvPr>
          <p:cNvSpPr txBox="1"/>
          <p:nvPr/>
        </p:nvSpPr>
        <p:spPr>
          <a:xfrm>
            <a:off x="4234644" y="3983312"/>
            <a:ext cx="170837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abon Next LT" panose="02000500000000000000" pitchFamily="2" charset="0"/>
                <a:sym typeface="Source Sans Pro"/>
              </a:rPr>
              <a:t>Itamar Ginsberg</a:t>
            </a:r>
            <a:br>
              <a:rPr lang="en" sz="1600">
                <a:latin typeface="Source Sans Pro" panose="020B0503030403020204" pitchFamily="34" charset="0"/>
                <a:ea typeface="Source Sans Pro" panose="020B0503030403020204" pitchFamily="34" charset="0"/>
                <a:cs typeface="Sabon Next LT" panose="02000500000000000000" pitchFamily="2" charset="0"/>
                <a:sym typeface="Source Sans Pro"/>
              </a:rPr>
            </a:br>
            <a:r>
              <a:rPr lang="en-US" sz="1200">
                <a:latin typeface="Source Sans Pro" panose="020B0503030403020204" pitchFamily="34" charset="0"/>
                <a:ea typeface="Source Sans Pro" panose="020B0503030403020204" pitchFamily="34" charset="0"/>
                <a:cs typeface="Sabon Next LT" panose="02000500000000000000" pitchFamily="2" charset="0"/>
                <a:sym typeface="Source Sans Pro"/>
                <a:hlinkClick r:id="rId4"/>
              </a:rPr>
              <a:t>https://www.linkedin.com/in/itamar-ginsberg/</a:t>
            </a:r>
            <a:endParaRPr lang="en-US" sz="1200">
              <a:latin typeface="Source Sans Pro" panose="020B0503030403020204" pitchFamily="34" charset="0"/>
              <a:ea typeface="Source Sans Pro" panose="020B0503030403020204" pitchFamily="34" charset="0"/>
              <a:cs typeface="Sabon Next LT" panose="02000500000000000000" pitchFamily="2" charset="0"/>
              <a:sym typeface="Source Sans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Source Sans Pro" panose="020B0503030403020204" pitchFamily="34" charset="0"/>
              <a:ea typeface="Source Sans Pro" panose="020B0503030403020204" pitchFamily="34" charset="0"/>
              <a:cs typeface="Sabon Next LT" panose="02000500000000000000" pitchFamily="2" charset="0"/>
              <a:sym typeface="Source Sans Pro"/>
            </a:endParaRPr>
          </a:p>
        </p:txBody>
      </p:sp>
      <p:pic>
        <p:nvPicPr>
          <p:cNvPr id="23" name="Google Shape;920;p45">
            <a:extLst>
              <a:ext uri="{FF2B5EF4-FFF2-40B4-BE49-F238E27FC236}">
                <a16:creationId xmlns:a16="http://schemas.microsoft.com/office/drawing/2014/main" id="{B0C69CF2-1F50-4903-92EB-720D3DDBC3D5}"/>
              </a:ext>
            </a:extLst>
          </p:cNvPr>
          <p:cNvPicPr preferRelativeResize="0"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0" b="7850"/>
          <a:stretch/>
        </p:blipFill>
        <p:spPr>
          <a:xfrm>
            <a:off x="6358573" y="2345134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" name="Google Shape;919;p45">
            <a:extLst>
              <a:ext uri="{FF2B5EF4-FFF2-40B4-BE49-F238E27FC236}">
                <a16:creationId xmlns:a16="http://schemas.microsoft.com/office/drawing/2014/main" id="{A85B103D-989D-45CA-931F-5730BB701DEA}"/>
              </a:ext>
            </a:extLst>
          </p:cNvPr>
          <p:cNvSpPr txBox="1"/>
          <p:nvPr/>
        </p:nvSpPr>
        <p:spPr>
          <a:xfrm>
            <a:off x="6208457" y="3983312"/>
            <a:ext cx="1781446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abon Next LT" panose="02000500000000000000" pitchFamily="2" charset="0"/>
                <a:sym typeface="Source Sans Pro"/>
              </a:rPr>
              <a:t>Alon Schreuer</a:t>
            </a:r>
            <a:br>
              <a:rPr lang="en" sz="1600">
                <a:latin typeface="Source Sans Pro" panose="020B0503030403020204" pitchFamily="34" charset="0"/>
                <a:ea typeface="Source Sans Pro" panose="020B0503030403020204" pitchFamily="34" charset="0"/>
                <a:cs typeface="Sabon Next LT" panose="02000500000000000000" pitchFamily="2" charset="0"/>
                <a:sym typeface="Source Sans Pro"/>
              </a:rPr>
            </a:br>
            <a:r>
              <a:rPr lang="en-US" sz="1200">
                <a:latin typeface="Source Sans Pro" panose="020B0503030403020204" pitchFamily="34" charset="0"/>
                <a:ea typeface="Source Sans Pro" panose="020B0503030403020204" pitchFamily="34" charset="0"/>
                <a:cs typeface="Sabon Next LT" panose="02000500000000000000" pitchFamily="2" charset="0"/>
                <a:sym typeface="Source Sans Pro"/>
                <a:hlinkClick r:id="rId6"/>
              </a:rPr>
              <a:t>https://www.linkedin.com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Source Sans Pro" panose="020B0503030403020204" pitchFamily="34" charset="0"/>
                <a:ea typeface="Source Sans Pro" panose="020B0503030403020204" pitchFamily="34" charset="0"/>
                <a:cs typeface="Sabon Next LT" panose="02000500000000000000" pitchFamily="2" charset="0"/>
                <a:sym typeface="Source Sans Pro"/>
                <a:hlinkClick r:id="rId6"/>
              </a:rPr>
              <a:t>/in/alon-schreuer-90ba39197/</a:t>
            </a:r>
            <a:endParaRPr lang="en-US" sz="1200">
              <a:latin typeface="Source Sans Pro" panose="020B0503030403020204" pitchFamily="34" charset="0"/>
              <a:ea typeface="Source Sans Pro" panose="020B0503030403020204" pitchFamily="34" charset="0"/>
              <a:cs typeface="Sabon Next LT" panose="02000500000000000000" pitchFamily="2" charset="0"/>
              <a:sym typeface="Source Sans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>
              <a:latin typeface="Source Sans Pro" panose="020B0503030403020204" pitchFamily="34" charset="0"/>
              <a:ea typeface="Source Sans Pro" panose="020B0503030403020204" pitchFamily="34" charset="0"/>
              <a:cs typeface="Sabon Next LT" panose="02000500000000000000" pitchFamily="2" charset="0"/>
              <a:sym typeface="Source Sans Pro"/>
            </a:endParaRPr>
          </a:p>
        </p:txBody>
      </p:sp>
      <p:sp>
        <p:nvSpPr>
          <p:cNvPr id="26" name="Google Shape;919;p45">
            <a:extLst>
              <a:ext uri="{FF2B5EF4-FFF2-40B4-BE49-F238E27FC236}">
                <a16:creationId xmlns:a16="http://schemas.microsoft.com/office/drawing/2014/main" id="{861322D1-8B15-48B3-89A9-CA02C0AD97AA}"/>
              </a:ext>
            </a:extLst>
          </p:cNvPr>
          <p:cNvSpPr txBox="1"/>
          <p:nvPr/>
        </p:nvSpPr>
        <p:spPr>
          <a:xfrm>
            <a:off x="4923062" y="5116074"/>
            <a:ext cx="2410992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abon Next LT" panose="02000500000000000000" pitchFamily="2" charset="0"/>
                <a:sym typeface="Source Sans Pro"/>
              </a:rPr>
              <a:t>Project Github repository: </a:t>
            </a:r>
            <a:br>
              <a:rPr lang="en" sz="1600">
                <a:latin typeface="Source Sans Pro" panose="020B0503030403020204" pitchFamily="34" charset="0"/>
                <a:ea typeface="Source Sans Pro" panose="020B0503030403020204" pitchFamily="34" charset="0"/>
                <a:cs typeface="Sabon Next LT" panose="02000500000000000000" pitchFamily="2" charset="0"/>
                <a:sym typeface="Source Sans Pro"/>
              </a:rPr>
            </a:br>
            <a:r>
              <a:rPr lang="en-US" sz="1200">
                <a:latin typeface="Source Sans Pro" panose="020B0503030403020204" pitchFamily="34" charset="0"/>
                <a:ea typeface="Source Sans Pro" panose="020B0503030403020204" pitchFamily="34" charset="0"/>
                <a:cs typeface="Sabon Next LT" panose="02000500000000000000" pitchFamily="2" charset="0"/>
                <a:sym typeface="Source Sans Pro"/>
                <a:hlinkClick r:id="rId7"/>
              </a:rPr>
              <a:t>https://github.com/etgins/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Source Sans Pro" panose="020B0503030403020204" pitchFamily="34" charset="0"/>
                <a:ea typeface="Source Sans Pro" panose="020B0503030403020204" pitchFamily="34" charset="0"/>
                <a:cs typeface="Sabon Next LT" panose="02000500000000000000" pitchFamily="2" charset="0"/>
                <a:sym typeface="Source Sans Pro"/>
                <a:hlinkClick r:id="rId7"/>
              </a:rPr>
              <a:t>Mice_ASD_Detection</a:t>
            </a:r>
            <a:endParaRPr lang="en-US" sz="1200">
              <a:latin typeface="Source Sans Pro" panose="020B0503030403020204" pitchFamily="34" charset="0"/>
              <a:ea typeface="Source Sans Pro" panose="020B0503030403020204" pitchFamily="34" charset="0"/>
              <a:cs typeface="Sabon Next LT" panose="02000500000000000000" pitchFamily="2" charset="0"/>
              <a:sym typeface="Source Sans Pr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Results</a:t>
            </a:r>
            <a:endParaRPr lang="he-IL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Google Shape;606;p28">
            <a:extLst>
              <a:ext uri="{FF2B5EF4-FFF2-40B4-BE49-F238E27FC236}">
                <a16:creationId xmlns:a16="http://schemas.microsoft.com/office/drawing/2014/main" id="{4CEE45E1-0343-4D22-8C8C-39A0E3CA9148}"/>
              </a:ext>
            </a:extLst>
          </p:cNvPr>
          <p:cNvSpPr txBox="1">
            <a:spLocks/>
          </p:cNvSpPr>
          <p:nvPr/>
        </p:nvSpPr>
        <p:spPr>
          <a:xfrm>
            <a:off x="4267200" y="5019925"/>
            <a:ext cx="36576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tabLst/>
              <a:defRPr/>
            </a:pPr>
            <a:r>
              <a:rPr kumimoji="0" lang="he-IL" sz="2800" b="1" i="0" u="none" strike="noStrike" kern="0" cap="none" spc="0" normalizeH="0" baseline="0" noProof="0">
                <a:ln>
                  <a:noFill/>
                </a:ln>
                <a:solidFill>
                  <a:srgbClr val="00CEF6"/>
                </a:solidFill>
                <a:effectLst/>
                <a:uLnTx/>
                <a:uFillTx/>
                <a:latin typeface="Assistant" pitchFamily="2" charset="-79"/>
                <a:ea typeface="Source Sans Pro" panose="020B0503030403020204" pitchFamily="34" charset="0"/>
                <a:cs typeface="Assistant" pitchFamily="2" charset="-79"/>
                <a:sym typeface="Oswald"/>
              </a:rPr>
              <a:t>67</a:t>
            </a:r>
            <a:r>
              <a:rPr lang="he-IL" sz="2800" kern="0">
                <a:solidFill>
                  <a:srgbClr val="3C78D8"/>
                </a:solidFill>
                <a:latin typeface="Assistant" pitchFamily="2" charset="-79"/>
                <a:ea typeface="Source Sans Pro" panose="020B0503030403020204" pitchFamily="34" charset="0"/>
                <a:cs typeface="Assistant" pitchFamily="2" charset="-79"/>
              </a:rPr>
              <a:t>%</a:t>
            </a:r>
            <a:endParaRPr kumimoji="0" lang="en" sz="2800" b="1" i="0" u="none" strike="noStrike" kern="0" cap="none" spc="0" normalizeH="0" baseline="0" noProof="0">
              <a:ln>
                <a:noFill/>
              </a:ln>
              <a:solidFill>
                <a:srgbClr val="3C78D8"/>
              </a:solidFill>
              <a:effectLst/>
              <a:uLnTx/>
              <a:uFillTx/>
              <a:latin typeface="Assistant" pitchFamily="2" charset="-79"/>
              <a:ea typeface="Source Sans Pro" panose="020B0503030403020204" pitchFamily="34" charset="0"/>
              <a:cs typeface="Assistant" pitchFamily="2" charset="-79"/>
              <a:sym typeface="Oswald"/>
            </a:endParaRPr>
          </a:p>
        </p:txBody>
      </p:sp>
      <p:sp>
        <p:nvSpPr>
          <p:cNvPr id="7" name="Google Shape;608;p28">
            <a:extLst>
              <a:ext uri="{FF2B5EF4-FFF2-40B4-BE49-F238E27FC236}">
                <a16:creationId xmlns:a16="http://schemas.microsoft.com/office/drawing/2014/main" id="{4C7CD7A3-CEE8-45C0-822D-DE2B5CADC550}"/>
              </a:ext>
            </a:extLst>
          </p:cNvPr>
          <p:cNvSpPr txBox="1">
            <a:spLocks/>
          </p:cNvSpPr>
          <p:nvPr/>
        </p:nvSpPr>
        <p:spPr>
          <a:xfrm>
            <a:off x="4267200" y="1365855"/>
            <a:ext cx="3657600" cy="83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tabLst/>
              <a:defRPr/>
            </a:pPr>
            <a:r>
              <a:rPr lang="en" sz="4400" kern="0">
                <a:solidFill>
                  <a:srgbClr val="00CEF6"/>
                </a:solidFill>
                <a:latin typeface="Assistant" pitchFamily="2" charset="-79"/>
                <a:ea typeface="Source Sans Pro" panose="020B0503030403020204" pitchFamily="34" charset="0"/>
                <a:cs typeface="Assistant" pitchFamily="2" charset="-79"/>
              </a:rPr>
              <a:t>88</a:t>
            </a:r>
            <a:r>
              <a:rPr kumimoji="0" lang="en" sz="4400" b="1" i="0" u="none" strike="noStrike" kern="0" cap="none" spc="0" normalizeH="0" baseline="0" noProof="0">
                <a:ln>
                  <a:noFill/>
                </a:ln>
                <a:solidFill>
                  <a:srgbClr val="3C78D8"/>
                </a:solidFill>
                <a:effectLst/>
                <a:uLnTx/>
                <a:uFillTx/>
                <a:latin typeface="Assistant" pitchFamily="2" charset="-79"/>
                <a:ea typeface="Source Sans Pro" panose="020B0503030403020204" pitchFamily="34" charset="0"/>
                <a:cs typeface="Assistant" pitchFamily="2" charset="-79"/>
                <a:sym typeface="Oswald"/>
              </a:rPr>
              <a:t>%</a:t>
            </a:r>
          </a:p>
        </p:txBody>
      </p:sp>
      <p:sp>
        <p:nvSpPr>
          <p:cNvPr id="8" name="Google Shape;610;p28">
            <a:extLst>
              <a:ext uri="{FF2B5EF4-FFF2-40B4-BE49-F238E27FC236}">
                <a16:creationId xmlns:a16="http://schemas.microsoft.com/office/drawing/2014/main" id="{41087FC6-C141-42CE-91B6-EB30B231677D}"/>
              </a:ext>
            </a:extLst>
          </p:cNvPr>
          <p:cNvSpPr txBox="1">
            <a:spLocks/>
          </p:cNvSpPr>
          <p:nvPr/>
        </p:nvSpPr>
        <p:spPr>
          <a:xfrm>
            <a:off x="4267200" y="3099158"/>
            <a:ext cx="3657600" cy="83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>
              <a:buClr>
                <a:srgbClr val="00CEF6"/>
              </a:buClr>
              <a:defRPr/>
            </a:pPr>
            <a:r>
              <a:rPr lang="he-IL" sz="3600" kern="0">
                <a:solidFill>
                  <a:srgbClr val="00CEF6"/>
                </a:solidFill>
                <a:latin typeface="Assistant" pitchFamily="2" charset="-79"/>
                <a:ea typeface="Source Sans Pro" panose="020B0503030403020204" pitchFamily="34" charset="0"/>
                <a:cs typeface="Assistant" pitchFamily="2" charset="-79"/>
              </a:rPr>
              <a:t>81</a:t>
            </a:r>
            <a:r>
              <a:rPr lang="en" sz="3600" kern="0">
                <a:solidFill>
                  <a:srgbClr val="3C78D8"/>
                </a:solidFill>
                <a:latin typeface="Assistant" pitchFamily="2" charset="-79"/>
                <a:ea typeface="Source Sans Pro" panose="020B0503030403020204" pitchFamily="34" charset="0"/>
                <a:cs typeface="Assistant" pitchFamily="2" charset="-79"/>
              </a:rPr>
              <a:t>%</a:t>
            </a:r>
            <a:endParaRPr lang="en-US" sz="3600" kern="0">
              <a:solidFill>
                <a:srgbClr val="00CEF6"/>
              </a:solidFill>
              <a:latin typeface="Assistant" pitchFamily="2" charset="-79"/>
              <a:ea typeface="Source Sans Pro" panose="020B0503030403020204" pitchFamily="34" charset="0"/>
              <a:cs typeface="Assistant" pitchFamily="2" charset="-79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0C39775-56CE-452F-9C11-B841877E3587}"/>
              </a:ext>
            </a:extLst>
          </p:cNvPr>
          <p:cNvGrpSpPr/>
          <p:nvPr/>
        </p:nvGrpSpPr>
        <p:grpSpPr>
          <a:xfrm>
            <a:off x="4800600" y="3932952"/>
            <a:ext cx="2590800" cy="1020788"/>
            <a:chOff x="4800600" y="4009152"/>
            <a:chExt cx="2590800" cy="1020788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74A6E1B-6B97-4A21-BB94-5C9DB68451ED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 flipV="1">
              <a:off x="6096000" y="4009152"/>
              <a:ext cx="0" cy="10207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4F2393D-B67C-4ABD-8EF2-DA57FB0BC8DF}"/>
                </a:ext>
              </a:extLst>
            </p:cNvPr>
            <p:cNvSpPr txBox="1"/>
            <p:nvPr/>
          </p:nvSpPr>
          <p:spPr>
            <a:xfrm>
              <a:off x="4800600" y="4209736"/>
              <a:ext cx="2590800" cy="64633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Source Sans Pro" panose="020B0503030403020204" pitchFamily="34" charset="0"/>
                  <a:ea typeface="Source Sans Pro" panose="020B0503030403020204" pitchFamily="34" charset="0"/>
                </a:rPr>
                <a:t>Mother genotype added</a:t>
              </a:r>
            </a:p>
            <a:p>
              <a:pPr algn="ctr"/>
              <a:r>
                <a:rPr lang="en-US" sz="1200" b="1">
                  <a:latin typeface="Source Sans Pro" panose="020B0503030403020204" pitchFamily="34" charset="0"/>
                  <a:ea typeface="Source Sans Pro" panose="020B0503030403020204" pitchFamily="34" charset="0"/>
                </a:rPr>
                <a:t>+</a:t>
              </a:r>
            </a:p>
            <a:p>
              <a:pPr algn="ctr"/>
              <a:r>
                <a:rPr lang="en-US" sz="1200" b="1">
                  <a:latin typeface="Source Sans Pro" panose="020B0503030403020204" pitchFamily="34" charset="0"/>
                  <a:ea typeface="Source Sans Pro" panose="020B0503030403020204" pitchFamily="34" charset="0"/>
                </a:rPr>
                <a:t>Wider dataset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4EDCE4-64ED-4865-A084-F818BA24D302}"/>
              </a:ext>
            </a:extLst>
          </p:cNvPr>
          <p:cNvGrpSpPr/>
          <p:nvPr/>
        </p:nvGrpSpPr>
        <p:grpSpPr>
          <a:xfrm>
            <a:off x="4800600" y="2049454"/>
            <a:ext cx="2590800" cy="1096248"/>
            <a:chOff x="4774131" y="2049454"/>
            <a:chExt cx="2590800" cy="1096248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29609FB-37A7-40CE-88E0-1BC821C5EF5C}"/>
                </a:ext>
              </a:extLst>
            </p:cNvPr>
            <p:cNvCxnSpPr/>
            <p:nvPr/>
          </p:nvCxnSpPr>
          <p:spPr>
            <a:xfrm flipV="1">
              <a:off x="6069531" y="2049454"/>
              <a:ext cx="0" cy="109624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7162146-2C1F-44F8-94DE-C24E0C38988A}"/>
                </a:ext>
              </a:extLst>
            </p:cNvPr>
            <p:cNvSpPr txBox="1"/>
            <p:nvPr/>
          </p:nvSpPr>
          <p:spPr>
            <a:xfrm>
              <a:off x="4774131" y="2326238"/>
              <a:ext cx="2590800" cy="64633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Source Sans Pro" panose="020B0503030403020204" pitchFamily="34" charset="0"/>
                  <a:ea typeface="Source Sans Pro" panose="020B0503030403020204" pitchFamily="34" charset="0"/>
                </a:rPr>
                <a:t>Regularization</a:t>
              </a:r>
            </a:p>
            <a:p>
              <a:pPr algn="ctr"/>
              <a:r>
                <a:rPr lang="en-US" sz="1200" b="1">
                  <a:latin typeface="Source Sans Pro" panose="020B0503030403020204" pitchFamily="34" charset="0"/>
                  <a:ea typeface="Source Sans Pro" panose="020B0503030403020204" pitchFamily="34" charset="0"/>
                </a:rPr>
                <a:t>+</a:t>
              </a:r>
            </a:p>
            <a:p>
              <a:pPr algn="ctr"/>
              <a:r>
                <a:rPr lang="en-US" sz="1200" b="1">
                  <a:latin typeface="Source Sans Pro" panose="020B0503030403020204" pitchFamily="34" charset="0"/>
                  <a:ea typeface="Source Sans Pro" panose="020B0503030403020204" pitchFamily="34" charset="0"/>
                </a:rPr>
                <a:t>2 additional 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000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2060"/>
                </a:solidFill>
              </a:rPr>
              <a:t>Assumptions</a:t>
            </a:r>
            <a:endParaRPr lang="he-IL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>
                <a:solidFill>
                  <a:srgbClr val="002060"/>
                </a:solidFill>
              </a:rPr>
              <a:t>You </a:t>
            </a:r>
            <a:r>
              <a:rPr lang="en-US" b="1">
                <a:solidFill>
                  <a:srgbClr val="002060"/>
                </a:solidFill>
              </a:rPr>
              <a:t>cannot</a:t>
            </a:r>
            <a:r>
              <a:rPr lang="en-US">
                <a:solidFill>
                  <a:srgbClr val="002060"/>
                </a:solidFill>
              </a:rPr>
              <a:t> assume that your audience</a:t>
            </a:r>
          </a:p>
          <a:p>
            <a:pPr lvl="1"/>
            <a:r>
              <a:rPr lang="en-US">
                <a:solidFill>
                  <a:srgbClr val="002060"/>
                </a:solidFill>
              </a:rPr>
              <a:t>is aware of your project</a:t>
            </a:r>
          </a:p>
          <a:p>
            <a:pPr lvl="1"/>
            <a:r>
              <a:rPr lang="en-US">
                <a:solidFill>
                  <a:srgbClr val="002060"/>
                </a:solidFill>
              </a:rPr>
              <a:t>remembers your specification form or midterm presentation</a:t>
            </a:r>
          </a:p>
          <a:p>
            <a:pPr lvl="1"/>
            <a:r>
              <a:rPr lang="en-US">
                <a:solidFill>
                  <a:srgbClr val="002060"/>
                </a:solidFill>
              </a:rPr>
              <a:t>knows all the relevant theory</a:t>
            </a:r>
          </a:p>
          <a:p>
            <a:r>
              <a:rPr lang="en-US">
                <a:solidFill>
                  <a:srgbClr val="002060"/>
                </a:solidFill>
              </a:rPr>
              <a:t>You </a:t>
            </a:r>
            <a:r>
              <a:rPr lang="en-US" b="1">
                <a:solidFill>
                  <a:srgbClr val="002060"/>
                </a:solidFill>
              </a:rPr>
              <a:t>can</a:t>
            </a:r>
            <a:r>
              <a:rPr lang="en-US">
                <a:solidFill>
                  <a:srgbClr val="002060"/>
                </a:solidFill>
              </a:rPr>
              <a:t> assume that your audience has a general knowledge of signal processing</a:t>
            </a:r>
          </a:p>
          <a:p>
            <a:pPr lvl="1"/>
            <a:r>
              <a:rPr lang="en-US">
                <a:solidFill>
                  <a:srgbClr val="002060"/>
                </a:solidFill>
              </a:rPr>
              <a:t>E.g., no need to explain what a filter is or what deep learning is</a:t>
            </a:r>
          </a:p>
          <a:p>
            <a:pPr lvl="1"/>
            <a:r>
              <a:rPr lang="en-US">
                <a:solidFill>
                  <a:srgbClr val="002060"/>
                </a:solidFill>
              </a:rPr>
              <a:t>Emphasize aspects that are unique to your project rather than general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363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2060"/>
                </a:solidFill>
              </a:rPr>
              <a:t>Giving Your Talk</a:t>
            </a:r>
            <a:endParaRPr lang="he-IL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983161"/>
          </a:xfrm>
        </p:spPr>
        <p:txBody>
          <a:bodyPr>
            <a:normAutofit lnSpcReduction="10000"/>
          </a:bodyPr>
          <a:lstStyle/>
          <a:p>
            <a:r>
              <a:rPr lang="en-US">
                <a:solidFill>
                  <a:srgbClr val="002060"/>
                </a:solidFill>
              </a:rPr>
              <a:t>Show enthusiasm</a:t>
            </a:r>
          </a:p>
          <a:p>
            <a:pPr lvl="1"/>
            <a:r>
              <a:rPr lang="en-US">
                <a:solidFill>
                  <a:srgbClr val="002060"/>
                </a:solidFill>
              </a:rPr>
              <a:t>If you do not seem excited about your project, why should the audience be?</a:t>
            </a:r>
          </a:p>
          <a:p>
            <a:r>
              <a:rPr lang="en-US">
                <a:solidFill>
                  <a:srgbClr val="002060"/>
                </a:solidFill>
              </a:rPr>
              <a:t>Make sure that the presentation takes the required amount of time</a:t>
            </a:r>
          </a:p>
          <a:p>
            <a:pPr lvl="1"/>
            <a:r>
              <a:rPr lang="en-US">
                <a:solidFill>
                  <a:srgbClr val="002060"/>
                </a:solidFill>
              </a:rPr>
              <a:t>About 25 minutes for a midterm presentation</a:t>
            </a:r>
          </a:p>
          <a:p>
            <a:pPr lvl="1"/>
            <a:r>
              <a:rPr lang="en-US">
                <a:solidFill>
                  <a:srgbClr val="002060"/>
                </a:solidFill>
              </a:rPr>
              <a:t>About 40 minutes for a final presentation</a:t>
            </a:r>
          </a:p>
          <a:p>
            <a:r>
              <a:rPr lang="en-US">
                <a:solidFill>
                  <a:srgbClr val="002060"/>
                </a:solidFill>
              </a:rPr>
              <a:t>Practice</a:t>
            </a:r>
          </a:p>
          <a:p>
            <a:r>
              <a:rPr lang="en-US">
                <a:solidFill>
                  <a:srgbClr val="002060"/>
                </a:solidFill>
              </a:rPr>
              <a:t>Know the material</a:t>
            </a:r>
          </a:p>
          <a:p>
            <a:pPr lvl="1"/>
            <a:r>
              <a:rPr lang="en-US">
                <a:solidFill>
                  <a:srgbClr val="002060"/>
                </a:solidFill>
              </a:rPr>
              <a:t>Prepare for questions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313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2060"/>
                </a:solidFill>
              </a:rPr>
              <a:t>Giving Your Talk - Technicalities</a:t>
            </a:r>
            <a:endParaRPr lang="he-IL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2060"/>
                </a:solidFill>
              </a:rPr>
              <a:t>Face the audience, not the screen</a:t>
            </a:r>
          </a:p>
          <a:p>
            <a:r>
              <a:rPr lang="en-US">
                <a:solidFill>
                  <a:srgbClr val="002060"/>
                </a:solidFill>
              </a:rPr>
              <a:t>Point at the screen, not at your laptop</a:t>
            </a:r>
          </a:p>
          <a:p>
            <a:pPr lvl="1"/>
            <a:r>
              <a:rPr lang="en-US">
                <a:solidFill>
                  <a:srgbClr val="002060"/>
                </a:solidFill>
              </a:rPr>
              <a:t>With a laser pointer or a PowerPoint virtual laser pointer and not with your hand</a:t>
            </a:r>
          </a:p>
          <a:p>
            <a:r>
              <a:rPr lang="en-US">
                <a:solidFill>
                  <a:srgbClr val="002060"/>
                </a:solidFill>
              </a:rPr>
              <a:t>Make eye contact</a:t>
            </a:r>
          </a:p>
          <a:p>
            <a:r>
              <a:rPr lang="en-US">
                <a:solidFill>
                  <a:srgbClr val="002060"/>
                </a:solidFill>
              </a:rPr>
              <a:t>Use your voice and body language effectively</a:t>
            </a:r>
          </a:p>
          <a:p>
            <a:pPr lvl="1"/>
            <a:r>
              <a:rPr lang="en-US">
                <a:solidFill>
                  <a:srgbClr val="002060"/>
                </a:solidFill>
              </a:rPr>
              <a:t>Voice: louder/softer, higher/lower, faster/slower, pauses and repeats</a:t>
            </a:r>
          </a:p>
          <a:p>
            <a:pPr lvl="1"/>
            <a:r>
              <a:rPr lang="en-US">
                <a:solidFill>
                  <a:srgbClr val="002060"/>
                </a:solidFill>
              </a:rPr>
              <a:t>Body language: can convey emphasis and excitement</a:t>
            </a:r>
          </a:p>
          <a:p>
            <a:endParaRPr lang="en-US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10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2060"/>
                </a:solidFill>
              </a:rPr>
              <a:t>Presenting Information</a:t>
            </a:r>
            <a:endParaRPr lang="he-IL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2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2060"/>
                </a:solidFill>
              </a:rPr>
              <a:t>Don’t include details that you do not intend to describe</a:t>
            </a:r>
          </a:p>
          <a:p>
            <a:r>
              <a:rPr lang="en-US">
                <a:solidFill>
                  <a:srgbClr val="002060"/>
                </a:solidFill>
              </a:rPr>
              <a:t>Describe everything that is included in the slides</a:t>
            </a:r>
          </a:p>
          <a:p>
            <a:pPr lvl="1"/>
            <a:r>
              <a:rPr lang="en-US">
                <a:solidFill>
                  <a:srgbClr val="002060"/>
                </a:solidFill>
              </a:rPr>
              <a:t>Define unknown terms before using them</a:t>
            </a:r>
          </a:p>
          <a:p>
            <a:pPr lvl="1"/>
            <a:r>
              <a:rPr lang="en-US">
                <a:solidFill>
                  <a:srgbClr val="002060"/>
                </a:solidFill>
              </a:rPr>
              <a:t>Specify the axes and units of graphs</a:t>
            </a:r>
            <a:endParaRPr lang="he-IL">
              <a:solidFill>
                <a:srgbClr val="002060"/>
              </a:solidFill>
            </a:endParaRPr>
          </a:p>
          <a:p>
            <a:endParaRPr lang="en-US">
              <a:solidFill>
                <a:srgbClr val="002060"/>
              </a:solidFill>
            </a:endParaRPr>
          </a:p>
          <a:p>
            <a:endParaRPr lang="en-US">
              <a:solidFill>
                <a:srgbClr val="002060"/>
              </a:solidFill>
            </a:endParaRPr>
          </a:p>
          <a:p>
            <a:endParaRPr lang="en-US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24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2060"/>
                </a:solidFill>
              </a:rPr>
              <a:t>Presenting Information</a:t>
            </a:r>
            <a:endParaRPr lang="he-IL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2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2060"/>
                </a:solidFill>
              </a:rPr>
              <a:t>Prefer visualizations and animations over text</a:t>
            </a:r>
          </a:p>
          <a:p>
            <a:pPr lvl="1"/>
            <a:r>
              <a:rPr lang="en-US">
                <a:solidFill>
                  <a:srgbClr val="002060"/>
                </a:solidFill>
              </a:rPr>
              <a:t>But only use them when they are relevant, not just to show off</a:t>
            </a:r>
          </a:p>
          <a:p>
            <a:pPr lvl="1"/>
            <a:r>
              <a:rPr lang="en-US">
                <a:solidFill>
                  <a:srgbClr val="002060"/>
                </a:solidFill>
              </a:rPr>
              <a:t>No need to reveal the points one-by-one, unless there is a punch line</a:t>
            </a:r>
          </a:p>
          <a:p>
            <a:r>
              <a:rPr lang="en-US">
                <a:solidFill>
                  <a:srgbClr val="002060"/>
                </a:solidFill>
              </a:rPr>
              <a:t>Use short sentences</a:t>
            </a:r>
          </a:p>
          <a:p>
            <a:pPr lvl="1"/>
            <a:r>
              <a:rPr lang="en-US">
                <a:solidFill>
                  <a:srgbClr val="002060"/>
                </a:solidFill>
              </a:rPr>
              <a:t>Do </a:t>
            </a:r>
            <a:r>
              <a:rPr lang="en-US" b="1">
                <a:solidFill>
                  <a:srgbClr val="002060"/>
                </a:solidFill>
              </a:rPr>
              <a:t>not</a:t>
            </a:r>
            <a:r>
              <a:rPr lang="en-US">
                <a:solidFill>
                  <a:srgbClr val="002060"/>
                </a:solidFill>
              </a:rPr>
              <a:t> use very long sentences like this one, which end after many words, contain many details and are difficult to follow or understand</a:t>
            </a:r>
          </a:p>
          <a:p>
            <a:endParaRPr lang="en-US">
              <a:solidFill>
                <a:srgbClr val="002060"/>
              </a:solidFill>
            </a:endParaRPr>
          </a:p>
          <a:p>
            <a:endParaRPr lang="en-US">
              <a:solidFill>
                <a:srgbClr val="002060"/>
              </a:solidFill>
            </a:endParaRPr>
          </a:p>
          <a:p>
            <a:endParaRPr lang="en-US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4584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2060"/>
                </a:solidFill>
              </a:rPr>
              <a:t>Formatting</a:t>
            </a:r>
            <a:endParaRPr lang="he-IL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800598"/>
          </a:xfrm>
        </p:spPr>
        <p:txBody>
          <a:bodyPr>
            <a:normAutofit lnSpcReduction="10000"/>
          </a:bodyPr>
          <a:lstStyle/>
          <a:p>
            <a:r>
              <a:rPr lang="en-US">
                <a:solidFill>
                  <a:srgbClr val="002060"/>
                </a:solidFill>
              </a:rPr>
              <a:t>Do not show too many details in a single slide</a:t>
            </a:r>
          </a:p>
          <a:p>
            <a:pPr lvl="1"/>
            <a:r>
              <a:rPr lang="en-US">
                <a:solidFill>
                  <a:srgbClr val="002060"/>
                </a:solidFill>
              </a:rPr>
              <a:t>Use a large font size, even in graphs and diagrams</a:t>
            </a:r>
          </a:p>
          <a:p>
            <a:r>
              <a:rPr lang="en-US">
                <a:solidFill>
                  <a:srgbClr val="002060"/>
                </a:solidFill>
              </a:rPr>
              <a:t>Make your slides look professional</a:t>
            </a:r>
          </a:p>
          <a:p>
            <a:pPr lvl="1"/>
            <a:r>
              <a:rPr lang="en-US">
                <a:solidFill>
                  <a:srgbClr val="002060"/>
                </a:solidFill>
              </a:rPr>
              <a:t>Use consistent formatting</a:t>
            </a:r>
          </a:p>
          <a:p>
            <a:pPr lvl="1"/>
            <a:r>
              <a:rPr lang="en-US">
                <a:solidFill>
                  <a:srgbClr val="002060"/>
                </a:solidFill>
              </a:rPr>
              <a:t>Look for typos and small issues</a:t>
            </a:r>
          </a:p>
          <a:p>
            <a:pPr lvl="1"/>
            <a:r>
              <a:rPr lang="en-US">
                <a:solidFill>
                  <a:srgbClr val="002060"/>
                </a:solidFill>
              </a:rPr>
              <a:t>Use high-quality images and graphs</a:t>
            </a:r>
          </a:p>
          <a:p>
            <a:r>
              <a:rPr lang="en-US">
                <a:solidFill>
                  <a:srgbClr val="002060"/>
                </a:solidFill>
              </a:rPr>
              <a:t>Emphasize with </a:t>
            </a:r>
            <a:r>
              <a:rPr lang="en-US">
                <a:solidFill>
                  <a:srgbClr val="FF0000"/>
                </a:solidFill>
              </a:rPr>
              <a:t>colors</a:t>
            </a:r>
            <a:r>
              <a:rPr lang="en-US">
                <a:solidFill>
                  <a:srgbClr val="002060"/>
                </a:solidFill>
              </a:rPr>
              <a:t>, font </a:t>
            </a:r>
            <a:r>
              <a:rPr lang="en-US" b="1">
                <a:solidFill>
                  <a:srgbClr val="002060"/>
                </a:solidFill>
              </a:rPr>
              <a:t>weight</a:t>
            </a:r>
            <a:r>
              <a:rPr lang="en-US">
                <a:solidFill>
                  <a:srgbClr val="002060"/>
                </a:solidFill>
              </a:rPr>
              <a:t> and font </a:t>
            </a:r>
            <a:r>
              <a:rPr lang="en-US" sz="4400">
                <a:solidFill>
                  <a:srgbClr val="002060"/>
                </a:solidFill>
              </a:rPr>
              <a:t>size</a:t>
            </a:r>
          </a:p>
          <a:p>
            <a:pPr lvl="1"/>
            <a:r>
              <a:rPr lang="en-US">
                <a:solidFill>
                  <a:srgbClr val="002060"/>
                </a:solidFill>
              </a:rPr>
              <a:t>But do not do that too much</a:t>
            </a:r>
          </a:p>
          <a:p>
            <a:r>
              <a:rPr lang="en-US">
                <a:solidFill>
                  <a:srgbClr val="002060"/>
                </a:solidFill>
              </a:rPr>
              <a:t>Prefer a white or other solid-colored background</a:t>
            </a:r>
          </a:p>
          <a:p>
            <a:endParaRPr lang="en-US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393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Project Goal</a:t>
            </a:r>
            <a:endParaRPr lang="he-IL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Develop an algorithm to detect ASD (Autism Spectrum Disorder) based on voice signals of mice</a:t>
            </a:r>
          </a:p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Goals:</a:t>
            </a:r>
          </a:p>
          <a:p>
            <a:pPr lvl="1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Extract informative features</a:t>
            </a:r>
          </a:p>
          <a:p>
            <a:pPr lvl="1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Develop a Machine Learning classification model</a:t>
            </a:r>
            <a:endParaRPr lang="he-IL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77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Background</a:t>
            </a:r>
            <a:endParaRPr lang="he-IL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>
                <a:latin typeface="Source Sans Pro" panose="020B0503030403020204" pitchFamily="34" charset="0"/>
                <a:ea typeface="Source Sans Pro" panose="020B0503030403020204" pitchFamily="34" charset="0"/>
              </a:rPr>
              <a:t>Autism (ASD)</a:t>
            </a:r>
          </a:p>
          <a:p>
            <a:pPr lvl="1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A neurological developmental disorder</a:t>
            </a:r>
          </a:p>
          <a:p>
            <a:pPr lvl="1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US: 1 in 54 children is diagnosed with ASD (CDC, 2016)</a:t>
            </a:r>
          </a:p>
          <a:p>
            <a:pPr lvl="1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Israel : 1/187 (National Insurance, 2018) </a:t>
            </a:r>
          </a:p>
          <a:p>
            <a:pPr lvl="1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MTHFR deficiency increases the risk of ASD symptoms in both humans and mice </a:t>
            </a:r>
          </a:p>
          <a:p>
            <a:pPr lvl="1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Diagnosed around age 4-5, based on behavioral observation</a:t>
            </a:r>
          </a:p>
        </p:txBody>
      </p:sp>
    </p:spTree>
    <p:extLst>
      <p:ext uri="{BB962C8B-B14F-4D97-AF65-F5344CB8AC3E}">
        <p14:creationId xmlns:p14="http://schemas.microsoft.com/office/powerpoint/2010/main" val="746629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1D2F317-D775-4084-B851-32881A433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Background – unmet need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E40F1BD-4DB3-4C71-A873-FB9063D7C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>
                <a:latin typeface="Source Sans Pro" panose="020B0503030403020204" pitchFamily="34" charset="0"/>
                <a:ea typeface="Source Sans Pro" panose="020B0503030403020204" pitchFamily="34" charset="0"/>
              </a:rPr>
              <a:t>Why is this fascinating, meaningful and important?</a:t>
            </a:r>
          </a:p>
          <a:p>
            <a:pPr lvl="1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Early detection has an </a:t>
            </a:r>
            <a:r>
              <a:rPr lang="en-US" u="sng">
                <a:latin typeface="Source Sans Pro" panose="020B0503030403020204" pitchFamily="34" charset="0"/>
                <a:ea typeface="Source Sans Pro" panose="020B0503030403020204" pitchFamily="34" charset="0"/>
              </a:rPr>
              <a:t>immense</a:t>
            </a:r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 impact on treatment and care</a:t>
            </a:r>
          </a:p>
          <a:p>
            <a:pPr lvl="1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Severity of the symptoms varies greatly, so diagnosis is challenging and imprecise </a:t>
            </a:r>
            <a:endParaRPr lang="he-IL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1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No objective diagnostic tool</a:t>
            </a:r>
          </a:p>
          <a:p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491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Literature review</a:t>
            </a:r>
            <a:endParaRPr lang="he-IL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1049000" cy="452596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800" err="1">
                <a:latin typeface="Source Sans Pro" panose="020B0503030403020204" pitchFamily="34" charset="0"/>
                <a:ea typeface="Source Sans Pro" panose="020B0503030403020204" pitchFamily="34" charset="0"/>
              </a:rPr>
              <a:t>Baltaxe</a:t>
            </a:r>
            <a:r>
              <a:rPr lang="en-US" sz="2800">
                <a:latin typeface="Source Sans Pro" panose="020B0503030403020204" pitchFamily="34" charset="0"/>
                <a:ea typeface="Source Sans Pro" panose="020B0503030403020204" pitchFamily="34" charset="0"/>
              </a:rPr>
              <a:t> &amp; Simmons (1975) – behavioral classification of autistic symptoms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800">
                <a:latin typeface="Source Sans Pro" panose="020B0503030403020204" pitchFamily="34" charset="0"/>
                <a:ea typeface="Source Sans Pro" panose="020B0503030403020204" pitchFamily="34" charset="0"/>
                <a:hlinkClick r:id="" action="ppaction://noaction"/>
              </a:rPr>
              <a:t>USV</a:t>
            </a:r>
            <a:r>
              <a:rPr lang="en-US" sz="2800">
                <a:latin typeface="Source Sans Pro" panose="020B0503030403020204" pitchFamily="34" charset="0"/>
                <a:ea typeface="Source Sans Pro" panose="020B0503030403020204" pitchFamily="34" charset="0"/>
              </a:rPr>
              <a:t>: Ultra-Sonic Vocalization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400">
                <a:latin typeface="Source Sans Pro" panose="020B0503030403020204" pitchFamily="34" charset="0"/>
                <a:ea typeface="Source Sans Pro" panose="020B0503030403020204" pitchFamily="34" charset="0"/>
              </a:rPr>
              <a:t>Used by mice and rodents for communication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400">
                <a:latin typeface="Source Sans Pro" panose="020B0503030403020204" pitchFamily="34" charset="0"/>
                <a:ea typeface="Source Sans Pro" panose="020B0503030403020204" pitchFamily="34" charset="0"/>
              </a:rPr>
              <a:t>Occur @20-100 kHz (above human hearing range)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400">
                <a:latin typeface="Source Sans Pro" panose="020B0503030403020204" pitchFamily="34" charset="0"/>
                <a:ea typeface="Source Sans Pro" panose="020B0503030403020204" pitchFamily="34" charset="0"/>
              </a:rPr>
              <a:t>Can be classified into 10 distinct syllables</a:t>
            </a:r>
            <a:endParaRPr lang="en-US" sz="160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80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036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DF98021-AD7D-443A-AD3B-FAF59F13B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Model</a:t>
            </a: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2AB105A5-02E7-4E70-B5CB-0726F578FD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217" y="1600200"/>
            <a:ext cx="11281566" cy="3125054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13DA3847-5A43-4D71-88CE-6299E4459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5010576"/>
            <a:ext cx="23622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34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832B1-5DC5-45D7-A5AE-ED2EC3F5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כותרת 1">
            <a:extLst>
              <a:ext uri="{FF2B5EF4-FFF2-40B4-BE49-F238E27FC236}">
                <a16:creationId xmlns:a16="http://schemas.microsoft.com/office/drawing/2014/main" id="{F2C8B912-9599-411A-8F08-4CFB3E0B6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Previous work</a:t>
            </a:r>
          </a:p>
        </p:txBody>
      </p:sp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7BEAFAC8-5EAF-431E-A031-2BB5B62B8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3200521" cy="3860799"/>
          </a:xfrm>
        </p:spPr>
        <p:txBody>
          <a:bodyPr>
            <a:normAutofit/>
          </a:bodyPr>
          <a:lstStyle/>
          <a:p>
            <a:r>
              <a:rPr lang="en-US"/>
              <a:t>Syllable segmentation</a:t>
            </a:r>
          </a:p>
        </p:txBody>
      </p:sp>
      <p:sp>
        <p:nvSpPr>
          <p:cNvPr id="7" name="מציין מיקום של מספר שקופית 3">
            <a:extLst>
              <a:ext uri="{FF2B5EF4-FFF2-40B4-BE49-F238E27FC236}">
                <a16:creationId xmlns:a16="http://schemas.microsoft.com/office/drawing/2014/main" id="{80F55C97-5DA1-4FE1-8655-30C101D236D4}"/>
              </a:ext>
            </a:extLst>
          </p:cNvPr>
          <p:cNvSpPr txBox="1">
            <a:spLocks/>
          </p:cNvSpPr>
          <p:nvPr/>
        </p:nvSpPr>
        <p:spPr>
          <a:xfrm>
            <a:off x="8737600" y="640079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01D9778-10B4-40FB-B4E4-44FA89A86639}" type="slidenum">
              <a:rPr lang="en-US" smtClean="0">
                <a:solidFill>
                  <a:schemeClr val="tx1"/>
                </a:solidFill>
              </a:rPr>
              <a:pPr/>
              <a:t>8</a:t>
            </a:fld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" name="קבוצה 1">
            <a:extLst>
              <a:ext uri="{FF2B5EF4-FFF2-40B4-BE49-F238E27FC236}">
                <a16:creationId xmlns:a16="http://schemas.microsoft.com/office/drawing/2014/main" id="{58A71B37-2F1E-4A0F-9AE4-DE8E5756DE7B}"/>
              </a:ext>
            </a:extLst>
          </p:cNvPr>
          <p:cNvGrpSpPr/>
          <p:nvPr/>
        </p:nvGrpSpPr>
        <p:grpSpPr>
          <a:xfrm>
            <a:off x="3968804" y="1820456"/>
            <a:ext cx="7384996" cy="2772182"/>
            <a:chOff x="252421" y="3185002"/>
            <a:chExt cx="7384996" cy="2772182"/>
          </a:xfrm>
        </p:grpSpPr>
        <p:grpSp>
          <p:nvGrpSpPr>
            <p:cNvPr id="10" name="קבוצה 38">
              <a:extLst>
                <a:ext uri="{FF2B5EF4-FFF2-40B4-BE49-F238E27FC236}">
                  <a16:creationId xmlns:a16="http://schemas.microsoft.com/office/drawing/2014/main" id="{57E5C355-B824-4584-AD74-501AE5481BBE}"/>
                </a:ext>
              </a:extLst>
            </p:cNvPr>
            <p:cNvGrpSpPr/>
            <p:nvPr/>
          </p:nvGrpSpPr>
          <p:grpSpPr>
            <a:xfrm>
              <a:off x="252421" y="3185002"/>
              <a:ext cx="3875048" cy="2772182"/>
              <a:chOff x="761326" y="3805636"/>
              <a:chExt cx="3643911" cy="2432557"/>
            </a:xfrm>
          </p:grpSpPr>
          <p:pic>
            <p:nvPicPr>
              <p:cNvPr id="36" name="Picture 2" descr="USV Signal">
                <a:extLst>
                  <a:ext uri="{FF2B5EF4-FFF2-40B4-BE49-F238E27FC236}">
                    <a16:creationId xmlns:a16="http://schemas.microsoft.com/office/drawing/2014/main" id="{B1D9B0C6-88E2-4BF1-9765-6E836AE35B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326" y="3805636"/>
                <a:ext cx="3643911" cy="2432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37" name="קבוצה 5">
                <a:extLst>
                  <a:ext uri="{FF2B5EF4-FFF2-40B4-BE49-F238E27FC236}">
                    <a16:creationId xmlns:a16="http://schemas.microsoft.com/office/drawing/2014/main" id="{C350C75A-A251-482A-A53B-6B3EE780F710}"/>
                  </a:ext>
                </a:extLst>
              </p:cNvPr>
              <p:cNvGrpSpPr/>
              <p:nvPr/>
            </p:nvGrpSpPr>
            <p:grpSpPr>
              <a:xfrm>
                <a:off x="2046513" y="4102673"/>
                <a:ext cx="1587507" cy="1833406"/>
                <a:chOff x="0" y="0"/>
                <a:chExt cx="1028700" cy="1192530"/>
              </a:xfrm>
            </p:grpSpPr>
            <p:cxnSp>
              <p:nvCxnSpPr>
                <p:cNvPr id="38" name="מחבר ישר 21">
                  <a:extLst>
                    <a:ext uri="{FF2B5EF4-FFF2-40B4-BE49-F238E27FC236}">
                      <a16:creationId xmlns:a16="http://schemas.microsoft.com/office/drawing/2014/main" id="{611A61AA-107B-4D41-BF57-7973A9C4793D}"/>
                    </a:ext>
                  </a:extLst>
                </p:cNvPr>
                <p:cNvCxnSpPr/>
                <p:nvPr/>
              </p:nvCxnSpPr>
              <p:spPr>
                <a:xfrm>
                  <a:off x="0" y="0"/>
                  <a:ext cx="3810" cy="1192530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מחבר ישר 22">
                  <a:extLst>
                    <a:ext uri="{FF2B5EF4-FFF2-40B4-BE49-F238E27FC236}">
                      <a16:creationId xmlns:a16="http://schemas.microsoft.com/office/drawing/2014/main" id="{7029F935-D80F-4AB8-82F7-717C740CC009}"/>
                    </a:ext>
                  </a:extLst>
                </p:cNvPr>
                <p:cNvCxnSpPr/>
                <p:nvPr/>
              </p:nvCxnSpPr>
              <p:spPr>
                <a:xfrm>
                  <a:off x="53340" y="0"/>
                  <a:ext cx="3810" cy="1192530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מחבר ישר 23">
                  <a:extLst>
                    <a:ext uri="{FF2B5EF4-FFF2-40B4-BE49-F238E27FC236}">
                      <a16:creationId xmlns:a16="http://schemas.microsoft.com/office/drawing/2014/main" id="{6F6B60EC-B8CA-47EA-AC51-D164ABDF2671}"/>
                    </a:ext>
                  </a:extLst>
                </p:cNvPr>
                <p:cNvCxnSpPr/>
                <p:nvPr/>
              </p:nvCxnSpPr>
              <p:spPr>
                <a:xfrm>
                  <a:off x="278130" y="0"/>
                  <a:ext cx="3810" cy="1192530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מחבר ישר 24">
                  <a:extLst>
                    <a:ext uri="{FF2B5EF4-FFF2-40B4-BE49-F238E27FC236}">
                      <a16:creationId xmlns:a16="http://schemas.microsoft.com/office/drawing/2014/main" id="{92308588-C847-4CAF-BF50-0446CE06B340}"/>
                    </a:ext>
                  </a:extLst>
                </p:cNvPr>
                <p:cNvCxnSpPr/>
                <p:nvPr/>
              </p:nvCxnSpPr>
              <p:spPr>
                <a:xfrm>
                  <a:off x="361950" y="0"/>
                  <a:ext cx="3810" cy="1192530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מחבר ישר 25">
                  <a:extLst>
                    <a:ext uri="{FF2B5EF4-FFF2-40B4-BE49-F238E27FC236}">
                      <a16:creationId xmlns:a16="http://schemas.microsoft.com/office/drawing/2014/main" id="{C9DE510C-4DDB-4806-81A5-80D3A4E54209}"/>
                    </a:ext>
                  </a:extLst>
                </p:cNvPr>
                <p:cNvCxnSpPr/>
                <p:nvPr/>
              </p:nvCxnSpPr>
              <p:spPr>
                <a:xfrm>
                  <a:off x="617220" y="0"/>
                  <a:ext cx="3810" cy="1192530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מחבר ישר 26">
                  <a:extLst>
                    <a:ext uri="{FF2B5EF4-FFF2-40B4-BE49-F238E27FC236}">
                      <a16:creationId xmlns:a16="http://schemas.microsoft.com/office/drawing/2014/main" id="{CB0A7A27-53E7-4AD8-AE5F-C7816CA85B27}"/>
                    </a:ext>
                  </a:extLst>
                </p:cNvPr>
                <p:cNvCxnSpPr/>
                <p:nvPr/>
              </p:nvCxnSpPr>
              <p:spPr>
                <a:xfrm>
                  <a:off x="742950" y="0"/>
                  <a:ext cx="3810" cy="1192530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מחבר ישר 27">
                  <a:extLst>
                    <a:ext uri="{FF2B5EF4-FFF2-40B4-BE49-F238E27FC236}">
                      <a16:creationId xmlns:a16="http://schemas.microsoft.com/office/drawing/2014/main" id="{1E337AB3-8105-4BC1-86F7-FA2F06E450B3}"/>
                    </a:ext>
                  </a:extLst>
                </p:cNvPr>
                <p:cNvCxnSpPr/>
                <p:nvPr/>
              </p:nvCxnSpPr>
              <p:spPr>
                <a:xfrm>
                  <a:off x="944880" y="0"/>
                  <a:ext cx="3810" cy="1192530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מחבר ישר 28">
                  <a:extLst>
                    <a:ext uri="{FF2B5EF4-FFF2-40B4-BE49-F238E27FC236}">
                      <a16:creationId xmlns:a16="http://schemas.microsoft.com/office/drawing/2014/main" id="{EDCB6256-894A-49F4-A8AA-8987F3358373}"/>
                    </a:ext>
                  </a:extLst>
                </p:cNvPr>
                <p:cNvCxnSpPr/>
                <p:nvPr/>
              </p:nvCxnSpPr>
              <p:spPr>
                <a:xfrm>
                  <a:off x="1024890" y="0"/>
                  <a:ext cx="3810" cy="1192530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" name="קבוצה 4">
              <a:extLst>
                <a:ext uri="{FF2B5EF4-FFF2-40B4-BE49-F238E27FC236}">
                  <a16:creationId xmlns:a16="http://schemas.microsoft.com/office/drawing/2014/main" id="{25250553-AC7C-411C-857F-CC8F428964B9}"/>
                </a:ext>
              </a:extLst>
            </p:cNvPr>
            <p:cNvGrpSpPr/>
            <p:nvPr/>
          </p:nvGrpSpPr>
          <p:grpSpPr>
            <a:xfrm>
              <a:off x="4133276" y="3360230"/>
              <a:ext cx="1281421" cy="2561273"/>
              <a:chOff x="0" y="0"/>
              <a:chExt cx="873223" cy="1776533"/>
            </a:xfrm>
          </p:grpSpPr>
          <p:grpSp>
            <p:nvGrpSpPr>
              <p:cNvPr id="27" name="קבוצה 29">
                <a:extLst>
                  <a:ext uri="{FF2B5EF4-FFF2-40B4-BE49-F238E27FC236}">
                    <a16:creationId xmlns:a16="http://schemas.microsoft.com/office/drawing/2014/main" id="{1C3771CD-E01F-4D17-9FA3-99ACA7C6AB3E}"/>
                  </a:ext>
                </a:extLst>
              </p:cNvPr>
              <p:cNvGrpSpPr/>
              <p:nvPr/>
            </p:nvGrpSpPr>
            <p:grpSpPr>
              <a:xfrm>
                <a:off x="29308" y="17584"/>
                <a:ext cx="843915" cy="1758949"/>
                <a:chOff x="0" y="0"/>
                <a:chExt cx="1148715" cy="3289300"/>
              </a:xfrm>
            </p:grpSpPr>
            <p:pic>
              <p:nvPicPr>
                <p:cNvPr id="32" name="תמונה 34">
                  <a:extLst>
                    <a:ext uri="{FF2B5EF4-FFF2-40B4-BE49-F238E27FC236}">
                      <a16:creationId xmlns:a16="http://schemas.microsoft.com/office/drawing/2014/main" id="{58D156B1-2138-4CFE-846C-FAC1306C3E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0"/>
                  <a:ext cx="1148715" cy="882650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</a:ln>
              </p:spPr>
            </p:pic>
            <p:pic>
              <p:nvPicPr>
                <p:cNvPr id="33" name="תמונה 35">
                  <a:extLst>
                    <a:ext uri="{FF2B5EF4-FFF2-40B4-BE49-F238E27FC236}">
                      <a16:creationId xmlns:a16="http://schemas.microsoft.com/office/drawing/2014/main" id="{7C3092AE-FD0C-42F7-A442-5C6A6C24E2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876300"/>
                  <a:ext cx="1148715" cy="872490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</a:ln>
              </p:spPr>
            </p:pic>
            <p:pic>
              <p:nvPicPr>
                <p:cNvPr id="34" name="תמונה 36">
                  <a:extLst>
                    <a:ext uri="{FF2B5EF4-FFF2-40B4-BE49-F238E27FC236}">
                      <a16:creationId xmlns:a16="http://schemas.microsoft.com/office/drawing/2014/main" id="{7C90C7AD-189C-46D6-AFFC-C851A0A07D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2533650"/>
                  <a:ext cx="1146810" cy="755650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</a:ln>
              </p:spPr>
            </p:pic>
            <p:pic>
              <p:nvPicPr>
                <p:cNvPr id="35" name="תמונה 37">
                  <a:extLst>
                    <a:ext uri="{FF2B5EF4-FFF2-40B4-BE49-F238E27FC236}">
                      <a16:creationId xmlns:a16="http://schemas.microsoft.com/office/drawing/2014/main" id="{953C6419-E3A9-4C84-91C8-C55638A5BC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1746250"/>
                  <a:ext cx="1148715" cy="787400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</a:ln>
              </p:spPr>
            </p:pic>
          </p:grpSp>
          <p:sp>
            <p:nvSpPr>
              <p:cNvPr id="28" name="תיבת טקסט 2">
                <a:extLst>
                  <a:ext uri="{FF2B5EF4-FFF2-40B4-BE49-F238E27FC236}">
                    <a16:creationId xmlns:a16="http://schemas.microsoft.com/office/drawing/2014/main" id="{9E79D994-D637-4C2B-911E-A6A75F4D28D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flipH="1">
                <a:off x="17585" y="480646"/>
                <a:ext cx="822960" cy="2095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 rtl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900">
                    <a:effectLst/>
                    <a:latin typeface="David" panose="020E0502060401010101" pitchFamily="34" charset="-79"/>
                    <a:ea typeface="Calibri" panose="020F0502020204030204" pitchFamily="34" charset="0"/>
                    <a:cs typeface="Arial" panose="020B0604020202020204" pitchFamily="34" charset="0"/>
                  </a:rPr>
                  <a:t>Two-Syllable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תיבת טקסט 2">
                <a:extLst>
                  <a:ext uri="{FF2B5EF4-FFF2-40B4-BE49-F238E27FC236}">
                    <a16:creationId xmlns:a16="http://schemas.microsoft.com/office/drawing/2014/main" id="{997CCDB1-C5B9-47D0-B206-0BF92771D1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flipH="1">
                <a:off x="0" y="914400"/>
                <a:ext cx="822960" cy="2095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 rtl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900">
                    <a:effectLst/>
                    <a:latin typeface="David" panose="020E0502060401010101" pitchFamily="34" charset="-79"/>
                    <a:ea typeface="Calibri" panose="020F0502020204030204" pitchFamily="34" charset="0"/>
                    <a:cs typeface="Arial" panose="020B0604020202020204" pitchFamily="34" charset="0"/>
                  </a:rPr>
                  <a:t>Two-Syllable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תיבת טקסט 2">
                <a:extLst>
                  <a:ext uri="{FF2B5EF4-FFF2-40B4-BE49-F238E27FC236}">
                    <a16:creationId xmlns:a16="http://schemas.microsoft.com/office/drawing/2014/main" id="{39B1A17F-B8C8-4597-A84F-DD1BC9189C1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flipH="1">
                <a:off x="11723" y="1342292"/>
                <a:ext cx="822960" cy="2095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 rtl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900">
                    <a:effectLst/>
                    <a:latin typeface="David" panose="020E0502060401010101" pitchFamily="34" charset="-79"/>
                    <a:ea typeface="Calibri" panose="020F0502020204030204" pitchFamily="34" charset="0"/>
                    <a:cs typeface="Arial" panose="020B0604020202020204" pitchFamily="34" charset="0"/>
                  </a:rPr>
                  <a:t>Two-Syllable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תיבת טקסט 2">
                <a:extLst>
                  <a:ext uri="{FF2B5EF4-FFF2-40B4-BE49-F238E27FC236}">
                    <a16:creationId xmlns:a16="http://schemas.microsoft.com/office/drawing/2014/main" id="{507C735F-6C37-4440-80E6-FBC03D34B21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flipH="1">
                <a:off x="29308" y="0"/>
                <a:ext cx="822960" cy="2095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 rtl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900">
                    <a:effectLst/>
                    <a:latin typeface="David" panose="020E0502060401010101" pitchFamily="34" charset="-79"/>
                    <a:ea typeface="Calibri" panose="020F0502020204030204" pitchFamily="34" charset="0"/>
                    <a:cs typeface="Arial" panose="020B0604020202020204" pitchFamily="34" charset="0"/>
                  </a:rPr>
                  <a:t>chevron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חץ ימינה 6">
              <a:extLst>
                <a:ext uri="{FF2B5EF4-FFF2-40B4-BE49-F238E27FC236}">
                  <a16:creationId xmlns:a16="http://schemas.microsoft.com/office/drawing/2014/main" id="{7960CB7A-A96A-4EE4-940E-5522897F921F}"/>
                </a:ext>
              </a:extLst>
            </p:cNvPr>
            <p:cNvSpPr/>
            <p:nvPr/>
          </p:nvSpPr>
          <p:spPr>
            <a:xfrm>
              <a:off x="3815947" y="4404313"/>
              <a:ext cx="335499" cy="39650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grpSp>
          <p:nvGrpSpPr>
            <p:cNvPr id="13" name="קבוצה 7">
              <a:extLst>
                <a:ext uri="{FF2B5EF4-FFF2-40B4-BE49-F238E27FC236}">
                  <a16:creationId xmlns:a16="http://schemas.microsoft.com/office/drawing/2014/main" id="{9AC8E484-7A38-4AAC-B302-34D39006B3E9}"/>
                </a:ext>
              </a:extLst>
            </p:cNvPr>
            <p:cNvGrpSpPr/>
            <p:nvPr/>
          </p:nvGrpSpPr>
          <p:grpSpPr>
            <a:xfrm>
              <a:off x="5564778" y="4051162"/>
              <a:ext cx="2072639" cy="1466986"/>
              <a:chOff x="0" y="0"/>
              <a:chExt cx="1412387" cy="1017807"/>
            </a:xfrm>
          </p:grpSpPr>
          <p:pic>
            <p:nvPicPr>
              <p:cNvPr id="15" name="תמונה 9">
                <a:extLst>
                  <a:ext uri="{FF2B5EF4-FFF2-40B4-BE49-F238E27FC236}">
                    <a16:creationId xmlns:a16="http://schemas.microsoft.com/office/drawing/2014/main" id="{B0FCE8B5-1672-4929-99D8-4929B9BE04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6862" y="0"/>
                <a:ext cx="1025525" cy="804545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cxnSp>
            <p:nvCxnSpPr>
              <p:cNvPr id="16" name="מחבר ישר 10">
                <a:extLst>
                  <a:ext uri="{FF2B5EF4-FFF2-40B4-BE49-F238E27FC236}">
                    <a16:creationId xmlns:a16="http://schemas.microsoft.com/office/drawing/2014/main" id="{CF486DD4-57CA-419D-A37C-787AB8BC338A}"/>
                  </a:ext>
                </a:extLst>
              </p:cNvPr>
              <p:cNvCxnSpPr/>
              <p:nvPr/>
            </p:nvCxnSpPr>
            <p:spPr>
              <a:xfrm flipH="1">
                <a:off x="339969" y="263769"/>
                <a:ext cx="4572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מחבר ישר 11">
                <a:extLst>
                  <a:ext uri="{FF2B5EF4-FFF2-40B4-BE49-F238E27FC236}">
                    <a16:creationId xmlns:a16="http://schemas.microsoft.com/office/drawing/2014/main" id="{1D8184B1-C544-44A0-9189-D1E3D0D6C17D}"/>
                  </a:ext>
                </a:extLst>
              </p:cNvPr>
              <p:cNvCxnSpPr/>
              <p:nvPr/>
            </p:nvCxnSpPr>
            <p:spPr>
              <a:xfrm flipH="1">
                <a:off x="339969" y="515815"/>
                <a:ext cx="814754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תיבת טקסט 2">
                <a:extLst>
                  <a:ext uri="{FF2B5EF4-FFF2-40B4-BE49-F238E27FC236}">
                    <a16:creationId xmlns:a16="http://schemas.microsoft.com/office/drawing/2014/main" id="{2566874F-7645-4288-B6E9-555E67DFE1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flipH="1">
                <a:off x="0" y="152400"/>
                <a:ext cx="429602" cy="2094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 rtl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900">
                    <a:effectLst/>
                    <a:latin typeface="David" panose="020E0502060401010101" pitchFamily="34" charset="-79"/>
                    <a:ea typeface="Calibri" panose="020F0502020204030204" pitchFamily="34" charset="0"/>
                    <a:cs typeface="Arial" panose="020B0604020202020204" pitchFamily="34" charset="0"/>
                  </a:rPr>
                  <a:t>Max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תיבת טקסט 2">
                <a:extLst>
                  <a:ext uri="{FF2B5EF4-FFF2-40B4-BE49-F238E27FC236}">
                    <a16:creationId xmlns:a16="http://schemas.microsoft.com/office/drawing/2014/main" id="{7690BEDF-5D75-4CEA-9083-97158D71A28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flipH="1">
                <a:off x="5862" y="410308"/>
                <a:ext cx="429260" cy="2089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 rtl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900">
                    <a:effectLst/>
                    <a:latin typeface="David" panose="020E0502060401010101" pitchFamily="34" charset="-79"/>
                    <a:ea typeface="Calibri" panose="020F0502020204030204" pitchFamily="34" charset="0"/>
                    <a:cs typeface="Arial" panose="020B0604020202020204" pitchFamily="34" charset="0"/>
                  </a:rPr>
                  <a:t>Min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אליפסה 14">
                <a:extLst>
                  <a:ext uri="{FF2B5EF4-FFF2-40B4-BE49-F238E27FC236}">
                    <a16:creationId xmlns:a16="http://schemas.microsoft.com/office/drawing/2014/main" id="{933AFF40-15E3-4808-AB61-698DD93EEC45}"/>
                  </a:ext>
                </a:extLst>
              </p:cNvPr>
              <p:cNvSpPr/>
              <p:nvPr/>
            </p:nvSpPr>
            <p:spPr>
              <a:xfrm>
                <a:off x="1154723" y="492369"/>
                <a:ext cx="45719" cy="4571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he-IL"/>
              </a:p>
            </p:txBody>
          </p:sp>
          <p:sp>
            <p:nvSpPr>
              <p:cNvPr id="21" name="אליפסה 15">
                <a:extLst>
                  <a:ext uri="{FF2B5EF4-FFF2-40B4-BE49-F238E27FC236}">
                    <a16:creationId xmlns:a16="http://schemas.microsoft.com/office/drawing/2014/main" id="{AA0A25D5-EFB7-43C7-BFCE-0CE8DBA0808E}"/>
                  </a:ext>
                </a:extLst>
              </p:cNvPr>
              <p:cNvSpPr/>
              <p:nvPr/>
            </p:nvSpPr>
            <p:spPr>
              <a:xfrm>
                <a:off x="797169" y="246185"/>
                <a:ext cx="45719" cy="4571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he-IL"/>
              </a:p>
            </p:txBody>
          </p:sp>
          <p:sp>
            <p:nvSpPr>
              <p:cNvPr id="22" name="אליפסה 16">
                <a:extLst>
                  <a:ext uri="{FF2B5EF4-FFF2-40B4-BE49-F238E27FC236}">
                    <a16:creationId xmlns:a16="http://schemas.microsoft.com/office/drawing/2014/main" id="{F791D860-811F-4750-9A6F-07F6771C11A4}"/>
                  </a:ext>
                </a:extLst>
              </p:cNvPr>
              <p:cNvSpPr/>
              <p:nvPr/>
            </p:nvSpPr>
            <p:spPr>
              <a:xfrm>
                <a:off x="580292" y="328246"/>
                <a:ext cx="45719" cy="4571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he-IL"/>
              </a:p>
            </p:txBody>
          </p:sp>
          <p:cxnSp>
            <p:nvCxnSpPr>
              <p:cNvPr id="23" name="מחבר ישר 17">
                <a:extLst>
                  <a:ext uri="{FF2B5EF4-FFF2-40B4-BE49-F238E27FC236}">
                    <a16:creationId xmlns:a16="http://schemas.microsoft.com/office/drawing/2014/main" id="{5C2BF0C9-1B2F-474B-89A9-796A5967C066}"/>
                  </a:ext>
                </a:extLst>
              </p:cNvPr>
              <p:cNvCxnSpPr/>
              <p:nvPr/>
            </p:nvCxnSpPr>
            <p:spPr>
              <a:xfrm rot="16200000" flipH="1">
                <a:off x="375139" y="615462"/>
                <a:ext cx="4572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מחבר ישר 18">
                <a:extLst>
                  <a:ext uri="{FF2B5EF4-FFF2-40B4-BE49-F238E27FC236}">
                    <a16:creationId xmlns:a16="http://schemas.microsoft.com/office/drawing/2014/main" id="{C0697255-F04A-481D-A2C5-0EFC7519794B}"/>
                  </a:ext>
                </a:extLst>
              </p:cNvPr>
              <p:cNvCxnSpPr/>
              <p:nvPr/>
            </p:nvCxnSpPr>
            <p:spPr>
              <a:xfrm rot="16200000" flipH="1">
                <a:off x="1011116" y="700454"/>
                <a:ext cx="328020" cy="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תיבת טקסט 2">
                <a:extLst>
                  <a:ext uri="{FF2B5EF4-FFF2-40B4-BE49-F238E27FC236}">
                    <a16:creationId xmlns:a16="http://schemas.microsoft.com/office/drawing/2014/main" id="{5F75BB30-B47B-43DF-941B-A33BD87319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flipH="1">
                <a:off x="369277" y="808892"/>
                <a:ext cx="429260" cy="2089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 rtl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900">
                    <a:effectLst/>
                    <a:latin typeface="David" panose="020E0502060401010101" pitchFamily="34" charset="-79"/>
                    <a:ea typeface="Calibri" panose="020F0502020204030204" pitchFamily="34" charset="0"/>
                    <a:cs typeface="Arial" panose="020B0604020202020204" pitchFamily="34" charset="0"/>
                  </a:rPr>
                  <a:t>Start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תיבת טקסט 2">
                <a:extLst>
                  <a:ext uri="{FF2B5EF4-FFF2-40B4-BE49-F238E27FC236}">
                    <a16:creationId xmlns:a16="http://schemas.microsoft.com/office/drawing/2014/main" id="{C6898216-11C4-4CB8-AC56-9A738DC89A7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flipH="1">
                <a:off x="943708" y="808892"/>
                <a:ext cx="429260" cy="2089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 rtl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900">
                    <a:effectLst/>
                    <a:latin typeface="David" panose="020E0502060401010101" pitchFamily="34" charset="-79"/>
                    <a:ea typeface="Calibri" panose="020F0502020204030204" pitchFamily="34" charset="0"/>
                    <a:cs typeface="Arial" panose="020B0604020202020204" pitchFamily="34" charset="0"/>
                  </a:rPr>
                  <a:t>End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" name="חץ ימינה 8">
              <a:extLst>
                <a:ext uri="{FF2B5EF4-FFF2-40B4-BE49-F238E27FC236}">
                  <a16:creationId xmlns:a16="http://schemas.microsoft.com/office/drawing/2014/main" id="{72BE2E4C-54C7-4ACF-BA02-6A7A79E39697}"/>
                </a:ext>
              </a:extLst>
            </p:cNvPr>
            <p:cNvSpPr/>
            <p:nvPr/>
          </p:nvSpPr>
          <p:spPr>
            <a:xfrm>
              <a:off x="5483511" y="4390232"/>
              <a:ext cx="335499" cy="39650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569073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832B1-5DC5-45D7-A5AE-ED2EC3F5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כותרת 1">
            <a:extLst>
              <a:ext uri="{FF2B5EF4-FFF2-40B4-BE49-F238E27FC236}">
                <a16:creationId xmlns:a16="http://schemas.microsoft.com/office/drawing/2014/main" id="{F2C8B912-9599-411A-8F08-4CFB3E0B6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Previous work</a:t>
            </a:r>
          </a:p>
        </p:txBody>
      </p:sp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7BEAFAC8-5EAF-431E-A031-2BB5B62B8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257800" cy="4876799"/>
          </a:xfrm>
        </p:spPr>
        <p:txBody>
          <a:bodyPr>
            <a:normAutofit/>
          </a:bodyPr>
          <a:lstStyle/>
          <a:p>
            <a:r>
              <a:rPr lang="en-US"/>
              <a:t>Syllable classification</a:t>
            </a:r>
          </a:p>
          <a:p>
            <a:r>
              <a:rPr lang="en-US"/>
              <a:t>Produced and worked on spectrograms of dataset</a:t>
            </a:r>
            <a:endParaRPr lang="en-US" sz="2400"/>
          </a:p>
          <a:p>
            <a:r>
              <a:rPr lang="en-US"/>
              <a:t>Achieved avg. accuracy of 86%</a:t>
            </a:r>
          </a:p>
        </p:txBody>
      </p:sp>
      <p:sp>
        <p:nvSpPr>
          <p:cNvPr id="7" name="מציין מיקום של מספר שקופית 3">
            <a:extLst>
              <a:ext uri="{FF2B5EF4-FFF2-40B4-BE49-F238E27FC236}">
                <a16:creationId xmlns:a16="http://schemas.microsoft.com/office/drawing/2014/main" id="{80F55C97-5DA1-4FE1-8655-30C101D236D4}"/>
              </a:ext>
            </a:extLst>
          </p:cNvPr>
          <p:cNvSpPr txBox="1">
            <a:spLocks/>
          </p:cNvSpPr>
          <p:nvPr/>
        </p:nvSpPr>
        <p:spPr>
          <a:xfrm>
            <a:off x="8737600" y="640079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01D9778-10B4-40FB-B4E4-44FA89A86639}" type="slidenum">
              <a:rPr lang="en-US" smtClean="0">
                <a:solidFill>
                  <a:schemeClr val="tx1"/>
                </a:solidFill>
              </a:rPr>
              <a:pPr/>
              <a:t>9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תמונה 10">
            <a:extLst>
              <a:ext uri="{FF2B5EF4-FFF2-40B4-BE49-F238E27FC236}">
                <a16:creationId xmlns:a16="http://schemas.microsoft.com/office/drawing/2014/main" id="{D7D171ED-C49F-405A-A2F3-3833953C5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100" y="1280954"/>
            <a:ext cx="5499100" cy="453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26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ushpin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Quince template">
  <a:themeElements>
    <a:clrScheme name="Custom 347">
      <a:dk1>
        <a:srgbClr val="28324A"/>
      </a:dk1>
      <a:lt1>
        <a:srgbClr val="FFFFFF"/>
      </a:lt1>
      <a:dk2>
        <a:srgbClr val="707685"/>
      </a:dk2>
      <a:lt2>
        <a:srgbClr val="E5E5E5"/>
      </a:lt2>
      <a:accent1>
        <a:srgbClr val="00CEF6"/>
      </a:accent1>
      <a:accent2>
        <a:srgbClr val="3C78D8"/>
      </a:accent2>
      <a:accent3>
        <a:srgbClr val="00A7C8"/>
      </a:accent3>
      <a:accent4>
        <a:srgbClr val="8EC400"/>
      </a:accent4>
      <a:accent5>
        <a:srgbClr val="AFF000"/>
      </a:accent5>
      <a:accent6>
        <a:srgbClr val="7F7F7F"/>
      </a:accent6>
      <a:hlink>
        <a:srgbClr val="2832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1251</Words>
  <Application>Microsoft Office PowerPoint</Application>
  <PresentationFormat>Widescreen</PresentationFormat>
  <Paragraphs>218</Paragraphs>
  <Slides>28</Slides>
  <Notes>6</Notes>
  <HiddenSlides>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Assistant</vt:lpstr>
      <vt:lpstr>Calibri</vt:lpstr>
      <vt:lpstr>Cambria Math</vt:lpstr>
      <vt:lpstr>David</vt:lpstr>
      <vt:lpstr>Oswald</vt:lpstr>
      <vt:lpstr>Source Sans Pro</vt:lpstr>
      <vt:lpstr>Office Theme</vt:lpstr>
      <vt:lpstr>1_Quince template</vt:lpstr>
      <vt:lpstr>PowerPoint Presentation</vt:lpstr>
      <vt:lpstr>Outline</vt:lpstr>
      <vt:lpstr>Project Goal</vt:lpstr>
      <vt:lpstr>Background</vt:lpstr>
      <vt:lpstr>Background – unmet need</vt:lpstr>
      <vt:lpstr>Literature review</vt:lpstr>
      <vt:lpstr>Model</vt:lpstr>
      <vt:lpstr>Previous work</vt:lpstr>
      <vt:lpstr>Previous work</vt:lpstr>
      <vt:lpstr>Previously Proposed solutions</vt:lpstr>
      <vt:lpstr>Dataset</vt:lpstr>
      <vt:lpstr>Feature extraction</vt:lpstr>
      <vt:lpstr>Final Classification Model</vt:lpstr>
      <vt:lpstr>Preliminary Results</vt:lpstr>
      <vt:lpstr>Intermediate results</vt:lpstr>
      <vt:lpstr>Final Results</vt:lpstr>
      <vt:lpstr>Feature Importance</vt:lpstr>
      <vt:lpstr>Conclusions</vt:lpstr>
      <vt:lpstr>Future Work</vt:lpstr>
      <vt:lpstr>References</vt:lpstr>
      <vt:lpstr>Questions?</vt:lpstr>
      <vt:lpstr>Results</vt:lpstr>
      <vt:lpstr>Assumptions</vt:lpstr>
      <vt:lpstr>Giving Your Talk</vt:lpstr>
      <vt:lpstr>Giving Your Talk - Technicalities</vt:lpstr>
      <vt:lpstr>Presenting Information</vt:lpstr>
      <vt:lpstr>Presenting Information</vt:lpstr>
      <vt:lpstr>Formatting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SIPL Presentation Template</dc:title>
  <dc:creator>yair@ee.technion.ac.il</dc:creator>
  <cp:lastModifiedBy>Itamar Ginsberg</cp:lastModifiedBy>
  <cp:revision>1</cp:revision>
  <cp:lastPrinted>2014-09-21T12:04:19Z</cp:lastPrinted>
  <dcterms:created xsi:type="dcterms:W3CDTF">2012-05-28T18:42:10Z</dcterms:created>
  <dcterms:modified xsi:type="dcterms:W3CDTF">2022-01-17T20:57:57Z</dcterms:modified>
</cp:coreProperties>
</file>